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EEAD80-6693-E7ED-9E91-4F82349F483C}" v="2880" dt="2020-05-20T17:32:55.5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aldo Goreta" userId="S::ronaldo.goreta@skole.hr::2bf38660-5e06-44ab-b16c-5dd2ae433778" providerId="AD" clId="Web-{20EEAD80-6693-E7ED-9E91-4F82349F483C}"/>
    <pc:docChg chg="addSld modSld addMainMaster delMainMaster">
      <pc:chgData name="Ronaldo Goreta" userId="S::ronaldo.goreta@skole.hr::2bf38660-5e06-44ab-b16c-5dd2ae433778" providerId="AD" clId="Web-{20EEAD80-6693-E7ED-9E91-4F82349F483C}" dt="2020-05-20T17:32:55.587" v="2873" actId="20577"/>
      <pc:docMkLst>
        <pc:docMk/>
      </pc:docMkLst>
      <pc:sldChg chg="addSp modSp mod setBg modClrScheme setClrOvrMap chgLayout">
        <pc:chgData name="Ronaldo Goreta" userId="S::ronaldo.goreta@skole.hr::2bf38660-5e06-44ab-b16c-5dd2ae433778" providerId="AD" clId="Web-{20EEAD80-6693-E7ED-9E91-4F82349F483C}" dt="2020-05-20T16:27:32.356" v="645" actId="20577"/>
        <pc:sldMkLst>
          <pc:docMk/>
          <pc:sldMk cId="109857222" sldId="256"/>
        </pc:sldMkLst>
        <pc:spChg chg="mod">
          <ac:chgData name="Ronaldo Goreta" userId="S::ronaldo.goreta@skole.hr::2bf38660-5e06-44ab-b16c-5dd2ae433778" providerId="AD" clId="Web-{20EEAD80-6693-E7ED-9E91-4F82349F483C}" dt="2020-05-20T16:14:52.799" v="312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Ronaldo Goreta" userId="S::ronaldo.goreta@skole.hr::2bf38660-5e06-44ab-b16c-5dd2ae433778" providerId="AD" clId="Web-{20EEAD80-6693-E7ED-9E91-4F82349F483C}" dt="2020-05-20T16:27:32.356" v="645" actId="20577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Ronaldo Goreta" userId="S::ronaldo.goreta@skole.hr::2bf38660-5e06-44ab-b16c-5dd2ae433778" providerId="AD" clId="Web-{20EEAD80-6693-E7ED-9E91-4F82349F483C}" dt="2020-05-20T16:13:06.097" v="284"/>
          <ac:spMkLst>
            <pc:docMk/>
            <pc:sldMk cId="109857222" sldId="256"/>
            <ac:spMk id="9" creationId="{E2CFBC99-FB8F-41F7-A81D-A5288D688D79}"/>
          </ac:spMkLst>
        </pc:spChg>
        <pc:spChg chg="add">
          <ac:chgData name="Ronaldo Goreta" userId="S::ronaldo.goreta@skole.hr::2bf38660-5e06-44ab-b16c-5dd2ae433778" providerId="AD" clId="Web-{20EEAD80-6693-E7ED-9E91-4F82349F483C}" dt="2020-05-20T16:13:06.097" v="284"/>
          <ac:spMkLst>
            <pc:docMk/>
            <pc:sldMk cId="109857222" sldId="256"/>
            <ac:spMk id="11" creationId="{1EF86BFA-9133-4F6B-98BE-1CBB87EB62F5}"/>
          </ac:spMkLst>
        </pc:spChg>
        <pc:picChg chg="add mod">
          <ac:chgData name="Ronaldo Goreta" userId="S::ronaldo.goreta@skole.hr::2bf38660-5e06-44ab-b16c-5dd2ae433778" providerId="AD" clId="Web-{20EEAD80-6693-E7ED-9E91-4F82349F483C}" dt="2020-05-20T16:13:13.410" v="285" actId="1076"/>
          <ac:picMkLst>
            <pc:docMk/>
            <pc:sldMk cId="109857222" sldId="256"/>
            <ac:picMk id="4" creationId="{A9A81567-4076-4A9E-9202-FB7E8EDDF3EA}"/>
          </ac:picMkLst>
        </pc:picChg>
      </pc:sldChg>
      <pc:sldChg chg="addSp delSp modSp new mod setBg">
        <pc:chgData name="Ronaldo Goreta" userId="S::ronaldo.goreta@skole.hr::2bf38660-5e06-44ab-b16c-5dd2ae433778" providerId="AD" clId="Web-{20EEAD80-6693-E7ED-9E91-4F82349F483C}" dt="2020-05-20T16:23:41.077" v="572"/>
        <pc:sldMkLst>
          <pc:docMk/>
          <pc:sldMk cId="375110641" sldId="257"/>
        </pc:sldMkLst>
        <pc:spChg chg="mod">
          <ac:chgData name="Ronaldo Goreta" userId="S::ronaldo.goreta@skole.hr::2bf38660-5e06-44ab-b16c-5dd2ae433778" providerId="AD" clId="Web-{20EEAD80-6693-E7ED-9E91-4F82349F483C}" dt="2020-05-20T16:23:41.077" v="572"/>
          <ac:spMkLst>
            <pc:docMk/>
            <pc:sldMk cId="375110641" sldId="257"/>
            <ac:spMk id="2" creationId="{459C1C2E-371D-4E30-B2B9-817D26D65A8E}"/>
          </ac:spMkLst>
        </pc:spChg>
        <pc:spChg chg="add del mod">
          <ac:chgData name="Ronaldo Goreta" userId="S::ronaldo.goreta@skole.hr::2bf38660-5e06-44ab-b16c-5dd2ae433778" providerId="AD" clId="Web-{20EEAD80-6693-E7ED-9E91-4F82349F483C}" dt="2020-05-20T16:23:41.077" v="572"/>
          <ac:spMkLst>
            <pc:docMk/>
            <pc:sldMk cId="375110641" sldId="257"/>
            <ac:spMk id="3" creationId="{FF13F9DF-875F-4076-B03D-3564EA6C1712}"/>
          </ac:spMkLst>
        </pc:spChg>
        <pc:spChg chg="add">
          <ac:chgData name="Ronaldo Goreta" userId="S::ronaldo.goreta@skole.hr::2bf38660-5e06-44ab-b16c-5dd2ae433778" providerId="AD" clId="Web-{20EEAD80-6693-E7ED-9E91-4F82349F483C}" dt="2020-05-20T16:23:41.077" v="572"/>
          <ac:spMkLst>
            <pc:docMk/>
            <pc:sldMk cId="375110641" sldId="257"/>
            <ac:spMk id="6" creationId="{AE2B703B-46F9-481A-A605-82E2A828C4FA}"/>
          </ac:spMkLst>
        </pc:spChg>
        <pc:spChg chg="add">
          <ac:chgData name="Ronaldo Goreta" userId="S::ronaldo.goreta@skole.hr::2bf38660-5e06-44ab-b16c-5dd2ae433778" providerId="AD" clId="Web-{20EEAD80-6693-E7ED-9E91-4F82349F483C}" dt="2020-05-20T16:23:41.077" v="572"/>
          <ac:spMkLst>
            <pc:docMk/>
            <pc:sldMk cId="375110641" sldId="257"/>
            <ac:spMk id="7" creationId="{F13BE4D7-0C3D-4906-B230-A1C5B4665CCF}"/>
          </ac:spMkLst>
        </pc:spChg>
        <pc:spChg chg="add del">
          <ac:chgData name="Ronaldo Goreta" userId="S::ronaldo.goreta@skole.hr::2bf38660-5e06-44ab-b16c-5dd2ae433778" providerId="AD" clId="Web-{20EEAD80-6693-E7ED-9E91-4F82349F483C}" dt="2020-05-20T16:23:41.014" v="571"/>
          <ac:spMkLst>
            <pc:docMk/>
            <pc:sldMk cId="375110641" sldId="257"/>
            <ac:spMk id="9" creationId="{AE2B703B-46F9-481A-A605-82E2A828C4FA}"/>
          </ac:spMkLst>
        </pc:spChg>
        <pc:spChg chg="add del">
          <ac:chgData name="Ronaldo Goreta" userId="S::ronaldo.goreta@skole.hr::2bf38660-5e06-44ab-b16c-5dd2ae433778" providerId="AD" clId="Web-{20EEAD80-6693-E7ED-9E91-4F82349F483C}" dt="2020-05-20T16:23:41.014" v="571"/>
          <ac:spMkLst>
            <pc:docMk/>
            <pc:sldMk cId="375110641" sldId="257"/>
            <ac:spMk id="11" creationId="{F13BE4D7-0C3D-4906-B230-A1C5B4665CCF}"/>
          </ac:spMkLst>
        </pc:spChg>
        <pc:graphicFrameChg chg="add del">
          <ac:chgData name="Ronaldo Goreta" userId="S::ronaldo.goreta@skole.hr::2bf38660-5e06-44ab-b16c-5dd2ae433778" providerId="AD" clId="Web-{20EEAD80-6693-E7ED-9E91-4F82349F483C}" dt="2020-05-20T16:23:41.014" v="571"/>
          <ac:graphicFrameMkLst>
            <pc:docMk/>
            <pc:sldMk cId="375110641" sldId="257"/>
            <ac:graphicFrameMk id="5" creationId="{77E822B3-3D23-49C6-8A05-ECE99D233C26}"/>
          </ac:graphicFrameMkLst>
        </pc:graphicFrameChg>
        <pc:graphicFrameChg chg="add">
          <ac:chgData name="Ronaldo Goreta" userId="S::ronaldo.goreta@skole.hr::2bf38660-5e06-44ab-b16c-5dd2ae433778" providerId="AD" clId="Web-{20EEAD80-6693-E7ED-9E91-4F82349F483C}" dt="2020-05-20T16:23:41.077" v="572"/>
          <ac:graphicFrameMkLst>
            <pc:docMk/>
            <pc:sldMk cId="375110641" sldId="257"/>
            <ac:graphicFrameMk id="8" creationId="{E5394E72-AB2C-4B48-AB75-E5F6C1C53AEF}"/>
          </ac:graphicFrameMkLst>
        </pc:graphicFrameChg>
      </pc:sldChg>
      <pc:sldChg chg="addSp delSp modSp new mod setBg">
        <pc:chgData name="Ronaldo Goreta" userId="S::ronaldo.goreta@skole.hr::2bf38660-5e06-44ab-b16c-5dd2ae433778" providerId="AD" clId="Web-{20EEAD80-6693-E7ED-9E91-4F82349F483C}" dt="2020-05-20T16:45:55.302" v="892" actId="1076"/>
        <pc:sldMkLst>
          <pc:docMk/>
          <pc:sldMk cId="1484072052" sldId="258"/>
        </pc:sldMkLst>
        <pc:spChg chg="mod">
          <ac:chgData name="Ronaldo Goreta" userId="S::ronaldo.goreta@skole.hr::2bf38660-5e06-44ab-b16c-5dd2ae433778" providerId="AD" clId="Web-{20EEAD80-6693-E7ED-9E91-4F82349F483C}" dt="2020-05-20T16:40:22.271" v="762"/>
          <ac:spMkLst>
            <pc:docMk/>
            <pc:sldMk cId="1484072052" sldId="258"/>
            <ac:spMk id="2" creationId="{C33F00FA-E2B1-4FEA-ADE1-955E90D08418}"/>
          </ac:spMkLst>
        </pc:spChg>
        <pc:spChg chg="del">
          <ac:chgData name="Ronaldo Goreta" userId="S::ronaldo.goreta@skole.hr::2bf38660-5e06-44ab-b16c-5dd2ae433778" providerId="AD" clId="Web-{20EEAD80-6693-E7ED-9E91-4F82349F483C}" dt="2020-05-20T16:30:44.979" v="646"/>
          <ac:spMkLst>
            <pc:docMk/>
            <pc:sldMk cId="1484072052" sldId="258"/>
            <ac:spMk id="3" creationId="{047C514F-856D-4D75-B6A9-A0E44B25BD46}"/>
          </ac:spMkLst>
        </pc:spChg>
        <pc:spChg chg="add mod">
          <ac:chgData name="Ronaldo Goreta" userId="S::ronaldo.goreta@skole.hr::2bf38660-5e06-44ab-b16c-5dd2ae433778" providerId="AD" clId="Web-{20EEAD80-6693-E7ED-9E91-4F82349F483C}" dt="2020-05-20T16:44:09.800" v="811" actId="1076"/>
          <ac:spMkLst>
            <pc:docMk/>
            <pc:sldMk cId="1484072052" sldId="258"/>
            <ac:spMk id="8" creationId="{FA59B583-1716-42B0-B8F2-AB60F62D7C2C}"/>
          </ac:spMkLst>
        </pc:spChg>
        <pc:spChg chg="add mod">
          <ac:chgData name="Ronaldo Goreta" userId="S::ronaldo.goreta@skole.hr::2bf38660-5e06-44ab-b16c-5dd2ae433778" providerId="AD" clId="Web-{20EEAD80-6693-E7ED-9E91-4F82349F483C}" dt="2020-05-20T16:44:27.741" v="829" actId="1076"/>
          <ac:spMkLst>
            <pc:docMk/>
            <pc:sldMk cId="1484072052" sldId="258"/>
            <ac:spMk id="9" creationId="{4404DC05-4544-43FA-8E30-98912AA816BB}"/>
          </ac:spMkLst>
        </pc:spChg>
        <pc:spChg chg="add mod">
          <ac:chgData name="Ronaldo Goreta" userId="S::ronaldo.goreta@skole.hr::2bf38660-5e06-44ab-b16c-5dd2ae433778" providerId="AD" clId="Web-{20EEAD80-6693-E7ED-9E91-4F82349F483C}" dt="2020-05-20T16:44:49.584" v="861" actId="1076"/>
          <ac:spMkLst>
            <pc:docMk/>
            <pc:sldMk cId="1484072052" sldId="258"/>
            <ac:spMk id="10" creationId="{ECF8E525-CE1E-4431-B188-0512F1B8A7E2}"/>
          </ac:spMkLst>
        </pc:spChg>
        <pc:spChg chg="add mod">
          <ac:chgData name="Ronaldo Goreta" userId="S::ronaldo.goreta@skole.hr::2bf38660-5e06-44ab-b16c-5dd2ae433778" providerId="AD" clId="Web-{20EEAD80-6693-E7ED-9E91-4F82349F483C}" dt="2020-05-20T16:43:31.066" v="802" actId="20577"/>
          <ac:spMkLst>
            <pc:docMk/>
            <pc:sldMk cId="1484072052" sldId="258"/>
            <ac:spMk id="11" creationId="{036A2F45-415B-443C-B592-BDF3CE92F759}"/>
          </ac:spMkLst>
        </pc:spChg>
        <pc:spChg chg="add mod">
          <ac:chgData name="Ronaldo Goreta" userId="S::ronaldo.goreta@skole.hr::2bf38660-5e06-44ab-b16c-5dd2ae433778" providerId="AD" clId="Web-{20EEAD80-6693-E7ED-9E91-4F82349F483C}" dt="2020-05-20T16:45:09.006" v="888" actId="1076"/>
          <ac:spMkLst>
            <pc:docMk/>
            <pc:sldMk cId="1484072052" sldId="258"/>
            <ac:spMk id="12" creationId="{984D4868-633B-4366-99A2-49BBE2A42B36}"/>
          </ac:spMkLst>
        </pc:spChg>
        <pc:spChg chg="add del">
          <ac:chgData name="Ronaldo Goreta" userId="S::ronaldo.goreta@skole.hr::2bf38660-5e06-44ab-b16c-5dd2ae433778" providerId="AD" clId="Web-{20EEAD80-6693-E7ED-9E91-4F82349F483C}" dt="2020-05-20T16:40:22.271" v="762"/>
          <ac:spMkLst>
            <pc:docMk/>
            <pc:sldMk cId="1484072052" sldId="258"/>
            <ac:spMk id="14" creationId="{9E9F2A28-69A3-4945-B6B6-C2E4A6C55373}"/>
          </ac:spMkLst>
        </pc:spChg>
        <pc:spChg chg="add del">
          <ac:chgData name="Ronaldo Goreta" userId="S::ronaldo.goreta@skole.hr::2bf38660-5e06-44ab-b16c-5dd2ae433778" providerId="AD" clId="Web-{20EEAD80-6693-E7ED-9E91-4F82349F483C}" dt="2020-05-20T16:40:22.271" v="762"/>
          <ac:spMkLst>
            <pc:docMk/>
            <pc:sldMk cId="1484072052" sldId="258"/>
            <ac:spMk id="16" creationId="{C601C005-844A-4FB7-8001-BC0DB9D7C6F4}"/>
          </ac:spMkLst>
        </pc:spChg>
        <pc:spChg chg="add del">
          <ac:chgData name="Ronaldo Goreta" userId="S::ronaldo.goreta@skole.hr::2bf38660-5e06-44ab-b16c-5dd2ae433778" providerId="AD" clId="Web-{20EEAD80-6693-E7ED-9E91-4F82349F483C}" dt="2020-05-20T16:40:22.271" v="762"/>
          <ac:spMkLst>
            <pc:docMk/>
            <pc:sldMk cId="1484072052" sldId="258"/>
            <ac:spMk id="18" creationId="{982CE291-F400-4275-A82C-AF6DC8AD32D3}"/>
          </ac:spMkLst>
        </pc:spChg>
        <pc:spChg chg="add del">
          <ac:chgData name="Ronaldo Goreta" userId="S::ronaldo.goreta@skole.hr::2bf38660-5e06-44ab-b16c-5dd2ae433778" providerId="AD" clId="Web-{20EEAD80-6693-E7ED-9E91-4F82349F483C}" dt="2020-05-20T16:40:22.271" v="762"/>
          <ac:spMkLst>
            <pc:docMk/>
            <pc:sldMk cId="1484072052" sldId="258"/>
            <ac:spMk id="20" creationId="{AA8705F2-9B61-4D36-8093-4E61C7EC52D4}"/>
          </ac:spMkLst>
        </pc:spChg>
        <pc:spChg chg="add">
          <ac:chgData name="Ronaldo Goreta" userId="S::ronaldo.goreta@skole.hr::2bf38660-5e06-44ab-b16c-5dd2ae433778" providerId="AD" clId="Web-{20EEAD80-6693-E7ED-9E91-4F82349F483C}" dt="2020-05-20T16:40:22.271" v="762"/>
          <ac:spMkLst>
            <pc:docMk/>
            <pc:sldMk cId="1484072052" sldId="258"/>
            <ac:spMk id="25" creationId="{8A7BA06D-B3FF-4E91-8639-B4569AE3AA23}"/>
          </ac:spMkLst>
        </pc:spChg>
        <pc:spChg chg="add">
          <ac:chgData name="Ronaldo Goreta" userId="S::ronaldo.goreta@skole.hr::2bf38660-5e06-44ab-b16c-5dd2ae433778" providerId="AD" clId="Web-{20EEAD80-6693-E7ED-9E91-4F82349F483C}" dt="2020-05-20T16:40:22.271" v="762"/>
          <ac:spMkLst>
            <pc:docMk/>
            <pc:sldMk cId="1484072052" sldId="258"/>
            <ac:spMk id="27" creationId="{2B30C86D-5A07-48BC-9C9D-6F9A2DB1E9E1}"/>
          </ac:spMkLst>
        </pc:spChg>
        <pc:spChg chg="add">
          <ac:chgData name="Ronaldo Goreta" userId="S::ronaldo.goreta@skole.hr::2bf38660-5e06-44ab-b16c-5dd2ae433778" providerId="AD" clId="Web-{20EEAD80-6693-E7ED-9E91-4F82349F483C}" dt="2020-05-20T16:40:22.271" v="762"/>
          <ac:spMkLst>
            <pc:docMk/>
            <pc:sldMk cId="1484072052" sldId="258"/>
            <ac:spMk id="29" creationId="{E32EEBD4-2EE2-4943-A13A-027C802121C7}"/>
          </ac:spMkLst>
        </pc:spChg>
        <pc:spChg chg="add">
          <ac:chgData name="Ronaldo Goreta" userId="S::ronaldo.goreta@skole.hr::2bf38660-5e06-44ab-b16c-5dd2ae433778" providerId="AD" clId="Web-{20EEAD80-6693-E7ED-9E91-4F82349F483C}" dt="2020-05-20T16:40:22.271" v="762"/>
          <ac:spMkLst>
            <pc:docMk/>
            <pc:sldMk cId="1484072052" sldId="258"/>
            <ac:spMk id="31" creationId="{8F22F920-02D7-497A-892A-5A1799A6EE2C}"/>
          </ac:spMkLst>
        </pc:spChg>
        <pc:spChg chg="add">
          <ac:chgData name="Ronaldo Goreta" userId="S::ronaldo.goreta@skole.hr::2bf38660-5e06-44ab-b16c-5dd2ae433778" providerId="AD" clId="Web-{20EEAD80-6693-E7ED-9E91-4F82349F483C}" dt="2020-05-20T16:40:22.271" v="762"/>
          <ac:spMkLst>
            <pc:docMk/>
            <pc:sldMk cId="1484072052" sldId="258"/>
            <ac:spMk id="33" creationId="{21BA6915-E6D0-4619-9A50-B788D0048400}"/>
          </ac:spMkLst>
        </pc:spChg>
        <pc:spChg chg="add">
          <ac:chgData name="Ronaldo Goreta" userId="S::ronaldo.goreta@skole.hr::2bf38660-5e06-44ab-b16c-5dd2ae433778" providerId="AD" clId="Web-{20EEAD80-6693-E7ED-9E91-4F82349F483C}" dt="2020-05-20T16:40:22.271" v="762"/>
          <ac:spMkLst>
            <pc:docMk/>
            <pc:sldMk cId="1484072052" sldId="258"/>
            <ac:spMk id="35" creationId="{4DDF45CC-3E53-4361-852F-16750ABA72F4}"/>
          </ac:spMkLst>
        </pc:spChg>
        <pc:spChg chg="add">
          <ac:chgData name="Ronaldo Goreta" userId="S::ronaldo.goreta@skole.hr::2bf38660-5e06-44ab-b16c-5dd2ae433778" providerId="AD" clId="Web-{20EEAD80-6693-E7ED-9E91-4F82349F483C}" dt="2020-05-20T16:40:22.271" v="762"/>
          <ac:spMkLst>
            <pc:docMk/>
            <pc:sldMk cId="1484072052" sldId="258"/>
            <ac:spMk id="37" creationId="{025B8C08-2FE2-4EE7-8826-385416193DFB}"/>
          </ac:spMkLst>
        </pc:spChg>
        <pc:picChg chg="add del mod ord">
          <ac:chgData name="Ronaldo Goreta" userId="S::ronaldo.goreta@skole.hr::2bf38660-5e06-44ab-b16c-5dd2ae433778" providerId="AD" clId="Web-{20EEAD80-6693-E7ED-9E91-4F82349F483C}" dt="2020-05-20T16:45:38.740" v="890"/>
          <ac:picMkLst>
            <pc:docMk/>
            <pc:sldMk cId="1484072052" sldId="258"/>
            <ac:picMk id="4" creationId="{84D79451-5FA2-41D3-BABA-0F43FF247126}"/>
          </ac:picMkLst>
        </pc:picChg>
        <pc:picChg chg="add mod ord">
          <ac:chgData name="Ronaldo Goreta" userId="S::ronaldo.goreta@skole.hr::2bf38660-5e06-44ab-b16c-5dd2ae433778" providerId="AD" clId="Web-{20EEAD80-6693-E7ED-9E91-4F82349F483C}" dt="2020-05-20T16:40:22.271" v="762"/>
          <ac:picMkLst>
            <pc:docMk/>
            <pc:sldMk cId="1484072052" sldId="258"/>
            <ac:picMk id="5" creationId="{AE46A454-51DC-4893-8BED-B267A5632977}"/>
          </ac:picMkLst>
        </pc:picChg>
        <pc:picChg chg="add mod">
          <ac:chgData name="Ronaldo Goreta" userId="S::ronaldo.goreta@skole.hr::2bf38660-5e06-44ab-b16c-5dd2ae433778" providerId="AD" clId="Web-{20EEAD80-6693-E7ED-9E91-4F82349F483C}" dt="2020-05-20T16:40:22.271" v="762"/>
          <ac:picMkLst>
            <pc:docMk/>
            <pc:sldMk cId="1484072052" sldId="258"/>
            <ac:picMk id="6" creationId="{9C63D30D-E49A-48ED-9809-AF110E6E6DE7}"/>
          </ac:picMkLst>
        </pc:picChg>
        <pc:picChg chg="add mod">
          <ac:chgData name="Ronaldo Goreta" userId="S::ronaldo.goreta@skole.hr::2bf38660-5e06-44ab-b16c-5dd2ae433778" providerId="AD" clId="Web-{20EEAD80-6693-E7ED-9E91-4F82349F483C}" dt="2020-05-20T16:40:22.271" v="762"/>
          <ac:picMkLst>
            <pc:docMk/>
            <pc:sldMk cId="1484072052" sldId="258"/>
            <ac:picMk id="7" creationId="{0115F8C5-BDC1-4757-A58A-F3769502CDD5}"/>
          </ac:picMkLst>
        </pc:picChg>
        <pc:picChg chg="add mod">
          <ac:chgData name="Ronaldo Goreta" userId="S::ronaldo.goreta@skole.hr::2bf38660-5e06-44ab-b16c-5dd2ae433778" providerId="AD" clId="Web-{20EEAD80-6693-E7ED-9E91-4F82349F483C}" dt="2020-05-20T16:45:55.302" v="892" actId="1076"/>
          <ac:picMkLst>
            <pc:docMk/>
            <pc:sldMk cId="1484072052" sldId="258"/>
            <ac:picMk id="13" creationId="{9E570784-3C46-4E9C-AE1C-F461E8A555F9}"/>
          </ac:picMkLst>
        </pc:picChg>
      </pc:sldChg>
      <pc:sldChg chg="addSp delSp modSp new mod setBg">
        <pc:chgData name="Ronaldo Goreta" userId="S::ronaldo.goreta@skole.hr::2bf38660-5e06-44ab-b16c-5dd2ae433778" providerId="AD" clId="Web-{20EEAD80-6693-E7ED-9E91-4F82349F483C}" dt="2020-05-20T16:56:17.187" v="1013"/>
        <pc:sldMkLst>
          <pc:docMk/>
          <pc:sldMk cId="3989691889" sldId="259"/>
        </pc:sldMkLst>
        <pc:spChg chg="del">
          <ac:chgData name="Ronaldo Goreta" userId="S::ronaldo.goreta@skole.hr::2bf38660-5e06-44ab-b16c-5dd2ae433778" providerId="AD" clId="Web-{20EEAD80-6693-E7ED-9E91-4F82349F483C}" dt="2020-05-20T16:47:17.286" v="894"/>
          <ac:spMkLst>
            <pc:docMk/>
            <pc:sldMk cId="3989691889" sldId="259"/>
            <ac:spMk id="2" creationId="{715D9C6D-67DB-4141-BFF0-7A80E719371F}"/>
          </ac:spMkLst>
        </pc:spChg>
        <pc:spChg chg="add del mod">
          <ac:chgData name="Ronaldo Goreta" userId="S::ronaldo.goreta@skole.hr::2bf38660-5e06-44ab-b16c-5dd2ae433778" providerId="AD" clId="Web-{20EEAD80-6693-E7ED-9E91-4F82349F483C}" dt="2020-05-20T16:52:40.548" v="985"/>
          <ac:spMkLst>
            <pc:docMk/>
            <pc:sldMk cId="3989691889" sldId="259"/>
            <ac:spMk id="3" creationId="{D3197D7C-C35C-406E-BAA2-B2D0732B04E0}"/>
          </ac:spMkLst>
        </pc:spChg>
        <pc:spChg chg="add del">
          <ac:chgData name="Ronaldo Goreta" userId="S::ronaldo.goreta@skole.hr::2bf38660-5e06-44ab-b16c-5dd2ae433778" providerId="AD" clId="Web-{20EEAD80-6693-E7ED-9E91-4F82349F483C}" dt="2020-05-20T16:56:17.187" v="1013"/>
          <ac:spMkLst>
            <pc:docMk/>
            <pc:sldMk cId="3989691889" sldId="259"/>
            <ac:spMk id="7" creationId="{460B0EFB-53ED-4F35-B05D-F658EA021C65}"/>
          </ac:spMkLst>
        </pc:spChg>
        <pc:spChg chg="add del">
          <ac:chgData name="Ronaldo Goreta" userId="S::ronaldo.goreta@skole.hr::2bf38660-5e06-44ab-b16c-5dd2ae433778" providerId="AD" clId="Web-{20EEAD80-6693-E7ED-9E91-4F82349F483C}" dt="2020-05-20T16:56:17.187" v="1013"/>
          <ac:spMkLst>
            <pc:docMk/>
            <pc:sldMk cId="3989691889" sldId="259"/>
            <ac:spMk id="9" creationId="{835EF3DD-7D43-4A27-8967-A92FD8CC9365}"/>
          </ac:spMkLst>
        </pc:spChg>
        <pc:spChg chg="add del">
          <ac:chgData name="Ronaldo Goreta" userId="S::ronaldo.goreta@skole.hr::2bf38660-5e06-44ab-b16c-5dd2ae433778" providerId="AD" clId="Web-{20EEAD80-6693-E7ED-9E91-4F82349F483C}" dt="2020-05-20T16:52:40.486" v="984"/>
          <ac:spMkLst>
            <pc:docMk/>
            <pc:sldMk cId="3989691889" sldId="259"/>
            <ac:spMk id="10" creationId="{DB304A14-32D0-4873-B914-423ED7B8DAFD}"/>
          </ac:spMkLst>
        </pc:spChg>
        <pc:spChg chg="add del">
          <ac:chgData name="Ronaldo Goreta" userId="S::ronaldo.goreta@skole.hr::2bf38660-5e06-44ab-b16c-5dd2ae433778" providerId="AD" clId="Web-{20EEAD80-6693-E7ED-9E91-4F82349F483C}" dt="2020-05-20T16:52:40.486" v="984"/>
          <ac:spMkLst>
            <pc:docMk/>
            <pc:sldMk cId="3989691889" sldId="259"/>
            <ac:spMk id="12" creationId="{1D460C86-854F-4FB3-ABC2-E823D8FEB9DB}"/>
          </ac:spMkLst>
        </pc:spChg>
        <pc:spChg chg="add del">
          <ac:chgData name="Ronaldo Goreta" userId="S::ronaldo.goreta@skole.hr::2bf38660-5e06-44ab-b16c-5dd2ae433778" providerId="AD" clId="Web-{20EEAD80-6693-E7ED-9E91-4F82349F483C}" dt="2020-05-20T16:52:40.486" v="984"/>
          <ac:spMkLst>
            <pc:docMk/>
            <pc:sldMk cId="3989691889" sldId="259"/>
            <ac:spMk id="14" creationId="{BB48116A-278A-4CC5-89D3-9DE8E8FF1245}"/>
          </ac:spMkLst>
        </pc:spChg>
        <pc:spChg chg="add">
          <ac:chgData name="Ronaldo Goreta" userId="S::ronaldo.goreta@skole.hr::2bf38660-5e06-44ab-b16c-5dd2ae433778" providerId="AD" clId="Web-{20EEAD80-6693-E7ED-9E91-4F82349F483C}" dt="2020-05-20T16:56:17.187" v="1013"/>
          <ac:spMkLst>
            <pc:docMk/>
            <pc:sldMk cId="3989691889" sldId="259"/>
            <ac:spMk id="27" creationId="{D2B783EE-0239-4717-BBEA-8C9EAC61C824}"/>
          </ac:spMkLst>
        </pc:spChg>
        <pc:spChg chg="add">
          <ac:chgData name="Ronaldo Goreta" userId="S::ronaldo.goreta@skole.hr::2bf38660-5e06-44ab-b16c-5dd2ae433778" providerId="AD" clId="Web-{20EEAD80-6693-E7ED-9E91-4F82349F483C}" dt="2020-05-20T16:56:17.187" v="1013"/>
          <ac:spMkLst>
            <pc:docMk/>
            <pc:sldMk cId="3989691889" sldId="259"/>
            <ac:spMk id="29" creationId="{A7B99495-F43F-4D80-A44F-2CB4764EB90B}"/>
          </ac:spMkLst>
        </pc:spChg>
        <pc:spChg chg="add">
          <ac:chgData name="Ronaldo Goreta" userId="S::ronaldo.goreta@skole.hr::2bf38660-5e06-44ab-b16c-5dd2ae433778" providerId="AD" clId="Web-{20EEAD80-6693-E7ED-9E91-4F82349F483C}" dt="2020-05-20T16:56:17.187" v="1013"/>
          <ac:spMkLst>
            <pc:docMk/>
            <pc:sldMk cId="3989691889" sldId="259"/>
            <ac:spMk id="31" creationId="{70BEB1E7-2F88-40BC-B73D-42E5B6F80BFC}"/>
          </ac:spMkLst>
        </pc:spChg>
        <pc:graphicFrameChg chg="add del">
          <ac:chgData name="Ronaldo Goreta" userId="S::ronaldo.goreta@skole.hr::2bf38660-5e06-44ab-b16c-5dd2ae433778" providerId="AD" clId="Web-{20EEAD80-6693-E7ED-9E91-4F82349F483C}" dt="2020-05-20T16:52:40.486" v="984"/>
          <ac:graphicFrameMkLst>
            <pc:docMk/>
            <pc:sldMk cId="3989691889" sldId="259"/>
            <ac:graphicFrameMk id="5" creationId="{0B32453C-8C06-4BD7-B07B-331789EB76CB}"/>
          </ac:graphicFrameMkLst>
        </pc:graphicFrameChg>
        <pc:graphicFrameChg chg="add mod ord modGraphic">
          <ac:chgData name="Ronaldo Goreta" userId="S::ronaldo.goreta@skole.hr::2bf38660-5e06-44ab-b16c-5dd2ae433778" providerId="AD" clId="Web-{20EEAD80-6693-E7ED-9E91-4F82349F483C}" dt="2020-05-20T16:56:17.187" v="1013"/>
          <ac:graphicFrameMkLst>
            <pc:docMk/>
            <pc:sldMk cId="3989691889" sldId="259"/>
            <ac:graphicFrameMk id="11" creationId="{B635F3E9-451E-48DE-BE05-BD6D763A6614}"/>
          </ac:graphicFrameMkLst>
        </pc:graphicFrameChg>
        <pc:picChg chg="add del">
          <ac:chgData name="Ronaldo Goreta" userId="S::ronaldo.goreta@skole.hr::2bf38660-5e06-44ab-b16c-5dd2ae433778" providerId="AD" clId="Web-{20EEAD80-6693-E7ED-9E91-4F82349F483C}" dt="2020-05-20T16:52:40.486" v="984"/>
          <ac:picMkLst>
            <pc:docMk/>
            <pc:sldMk cId="3989691889" sldId="259"/>
            <ac:picMk id="6" creationId="{AC1C6032-FDB1-4C65-AFB6-D22E2E19D85C}"/>
          </ac:picMkLst>
        </pc:picChg>
        <pc:picChg chg="add del mod">
          <ac:chgData name="Ronaldo Goreta" userId="S::ronaldo.goreta@skole.hr::2bf38660-5e06-44ab-b16c-5dd2ae433778" providerId="AD" clId="Web-{20EEAD80-6693-E7ED-9E91-4F82349F483C}" dt="2020-05-20T16:52:53.673" v="988"/>
          <ac:picMkLst>
            <pc:docMk/>
            <pc:sldMk cId="3989691889" sldId="259"/>
            <ac:picMk id="8" creationId="{29F811EE-D260-49CD-83F5-9A4E641EBB6B}"/>
          </ac:picMkLst>
        </pc:picChg>
        <pc:picChg chg="add del mod">
          <ac:chgData name="Ronaldo Goreta" userId="S::ronaldo.goreta@skole.hr::2bf38660-5e06-44ab-b16c-5dd2ae433778" providerId="AD" clId="Web-{20EEAD80-6693-E7ED-9E91-4F82349F483C}" dt="2020-05-20T16:55:38.265" v="997"/>
          <ac:picMkLst>
            <pc:docMk/>
            <pc:sldMk cId="3989691889" sldId="259"/>
            <ac:picMk id="20" creationId="{1E8A5B78-949F-4C80-9A8E-1CFD78FACB67}"/>
          </ac:picMkLst>
        </pc:picChg>
        <pc:picChg chg="add mod">
          <ac:chgData name="Ronaldo Goreta" userId="S::ronaldo.goreta@skole.hr::2bf38660-5e06-44ab-b16c-5dd2ae433778" providerId="AD" clId="Web-{20EEAD80-6693-E7ED-9E91-4F82349F483C}" dt="2020-05-20T16:56:17.187" v="1013"/>
          <ac:picMkLst>
            <pc:docMk/>
            <pc:sldMk cId="3989691889" sldId="259"/>
            <ac:picMk id="21" creationId="{292C98BB-F731-4DE7-8520-386DEAE2D594}"/>
          </ac:picMkLst>
        </pc:picChg>
        <pc:picChg chg="add mod">
          <ac:chgData name="Ronaldo Goreta" userId="S::ronaldo.goreta@skole.hr::2bf38660-5e06-44ab-b16c-5dd2ae433778" providerId="AD" clId="Web-{20EEAD80-6693-E7ED-9E91-4F82349F483C}" dt="2020-05-20T16:56:17.187" v="1013"/>
          <ac:picMkLst>
            <pc:docMk/>
            <pc:sldMk cId="3989691889" sldId="259"/>
            <ac:picMk id="22" creationId="{547FCA18-B11B-4C1B-A148-05B0F1139D3A}"/>
          </ac:picMkLst>
        </pc:picChg>
      </pc:sldChg>
      <pc:sldChg chg="addSp delSp modSp new mod setBg">
        <pc:chgData name="Ronaldo Goreta" userId="S::ronaldo.goreta@skole.hr::2bf38660-5e06-44ab-b16c-5dd2ae433778" providerId="AD" clId="Web-{20EEAD80-6693-E7ED-9E91-4F82349F483C}" dt="2020-05-20T17:07:03.868" v="1375" actId="20577"/>
        <pc:sldMkLst>
          <pc:docMk/>
          <pc:sldMk cId="3817229718" sldId="260"/>
        </pc:sldMkLst>
        <pc:spChg chg="mod">
          <ac:chgData name="Ronaldo Goreta" userId="S::ronaldo.goreta@skole.hr::2bf38660-5e06-44ab-b16c-5dd2ae433778" providerId="AD" clId="Web-{20EEAD80-6693-E7ED-9E91-4F82349F483C}" dt="2020-05-20T17:02:49.824" v="1309"/>
          <ac:spMkLst>
            <pc:docMk/>
            <pc:sldMk cId="3817229718" sldId="260"/>
            <ac:spMk id="2" creationId="{5408644A-AB57-41A2-98CB-BC9BFB379B3F}"/>
          </ac:spMkLst>
        </pc:spChg>
        <pc:spChg chg="del mod">
          <ac:chgData name="Ronaldo Goreta" userId="S::ronaldo.goreta@skole.hr::2bf38660-5e06-44ab-b16c-5dd2ae433778" providerId="AD" clId="Web-{20EEAD80-6693-E7ED-9E91-4F82349F483C}" dt="2020-05-20T17:02:49.824" v="1309"/>
          <ac:spMkLst>
            <pc:docMk/>
            <pc:sldMk cId="3817229718" sldId="260"/>
            <ac:spMk id="3" creationId="{8DBB80DE-7965-4D27-B2F6-DD2DEB9B7964}"/>
          </ac:spMkLst>
        </pc:spChg>
        <pc:spChg chg="add">
          <ac:chgData name="Ronaldo Goreta" userId="S::ronaldo.goreta@skole.hr::2bf38660-5e06-44ab-b16c-5dd2ae433778" providerId="AD" clId="Web-{20EEAD80-6693-E7ED-9E91-4F82349F483C}" dt="2020-05-20T17:02:49.824" v="1309"/>
          <ac:spMkLst>
            <pc:docMk/>
            <pc:sldMk cId="3817229718" sldId="260"/>
            <ac:spMk id="9" creationId="{AE2B703B-46F9-481A-A605-82E2A828C4FA}"/>
          </ac:spMkLst>
        </pc:spChg>
        <pc:spChg chg="add">
          <ac:chgData name="Ronaldo Goreta" userId="S::ronaldo.goreta@skole.hr::2bf38660-5e06-44ab-b16c-5dd2ae433778" providerId="AD" clId="Web-{20EEAD80-6693-E7ED-9E91-4F82349F483C}" dt="2020-05-20T17:02:49.824" v="1309"/>
          <ac:spMkLst>
            <pc:docMk/>
            <pc:sldMk cId="3817229718" sldId="260"/>
            <ac:spMk id="11" creationId="{F13BE4D7-0C3D-4906-B230-A1C5B4665CCF}"/>
          </ac:spMkLst>
        </pc:spChg>
        <pc:graphicFrameChg chg="add modGraphic">
          <ac:chgData name="Ronaldo Goreta" userId="S::ronaldo.goreta@skole.hr::2bf38660-5e06-44ab-b16c-5dd2ae433778" providerId="AD" clId="Web-{20EEAD80-6693-E7ED-9E91-4F82349F483C}" dt="2020-05-20T17:07:03.868" v="1375" actId="20577"/>
          <ac:graphicFrameMkLst>
            <pc:docMk/>
            <pc:sldMk cId="3817229718" sldId="260"/>
            <ac:graphicFrameMk id="5" creationId="{AEA70C88-E8A8-4A77-A1F3-E449ED4F3A02}"/>
          </ac:graphicFrameMkLst>
        </pc:graphicFrameChg>
      </pc:sldChg>
      <pc:sldChg chg="addSp delSp modSp new mod setBg">
        <pc:chgData name="Ronaldo Goreta" userId="S::ronaldo.goreta@skole.hr::2bf38660-5e06-44ab-b16c-5dd2ae433778" providerId="AD" clId="Web-{20EEAD80-6693-E7ED-9E91-4F82349F483C}" dt="2020-05-20T17:07:50.352" v="1379"/>
        <pc:sldMkLst>
          <pc:docMk/>
          <pc:sldMk cId="2408283315" sldId="261"/>
        </pc:sldMkLst>
        <pc:spChg chg="mod">
          <ac:chgData name="Ronaldo Goreta" userId="S::ronaldo.goreta@skole.hr::2bf38660-5e06-44ab-b16c-5dd2ae433778" providerId="AD" clId="Web-{20EEAD80-6693-E7ED-9E91-4F82349F483C}" dt="2020-05-20T17:07:50.352" v="1379"/>
          <ac:spMkLst>
            <pc:docMk/>
            <pc:sldMk cId="2408283315" sldId="261"/>
            <ac:spMk id="2" creationId="{1ADF5EC8-B600-4387-BE29-C4E598CE4B64}"/>
          </ac:spMkLst>
        </pc:spChg>
        <pc:spChg chg="del mod">
          <ac:chgData name="Ronaldo Goreta" userId="S::ronaldo.goreta@skole.hr::2bf38660-5e06-44ab-b16c-5dd2ae433778" providerId="AD" clId="Web-{20EEAD80-6693-E7ED-9E91-4F82349F483C}" dt="2020-05-20T17:06:19.853" v="1373"/>
          <ac:spMkLst>
            <pc:docMk/>
            <pc:sldMk cId="2408283315" sldId="261"/>
            <ac:spMk id="3" creationId="{A7B07A0E-0A4C-4164-85C9-B4736F1A9C30}"/>
          </ac:spMkLst>
        </pc:spChg>
        <pc:spChg chg="add del">
          <ac:chgData name="Ronaldo Goreta" userId="S::ronaldo.goreta@skole.hr::2bf38660-5e06-44ab-b16c-5dd2ae433778" providerId="AD" clId="Web-{20EEAD80-6693-E7ED-9E91-4F82349F483C}" dt="2020-05-20T17:07:50.352" v="1379"/>
          <ac:spMkLst>
            <pc:docMk/>
            <pc:sldMk cId="2408283315" sldId="261"/>
            <ac:spMk id="9" creationId="{AE2B703B-46F9-481A-A605-82E2A828C4FA}"/>
          </ac:spMkLst>
        </pc:spChg>
        <pc:spChg chg="add del">
          <ac:chgData name="Ronaldo Goreta" userId="S::ronaldo.goreta@skole.hr::2bf38660-5e06-44ab-b16c-5dd2ae433778" providerId="AD" clId="Web-{20EEAD80-6693-E7ED-9E91-4F82349F483C}" dt="2020-05-20T17:07:50.352" v="1379"/>
          <ac:spMkLst>
            <pc:docMk/>
            <pc:sldMk cId="2408283315" sldId="261"/>
            <ac:spMk id="11" creationId="{F13BE4D7-0C3D-4906-B230-A1C5B4665CCF}"/>
          </ac:spMkLst>
        </pc:spChg>
        <pc:spChg chg="add">
          <ac:chgData name="Ronaldo Goreta" userId="S::ronaldo.goreta@skole.hr::2bf38660-5e06-44ab-b16c-5dd2ae433778" providerId="AD" clId="Web-{20EEAD80-6693-E7ED-9E91-4F82349F483C}" dt="2020-05-20T17:07:50.352" v="1379"/>
          <ac:spMkLst>
            <pc:docMk/>
            <pc:sldMk cId="2408283315" sldId="261"/>
            <ac:spMk id="16" creationId="{7DA1F35B-C8F7-4A5A-9339-7DA4D785B300}"/>
          </ac:spMkLst>
        </pc:spChg>
        <pc:spChg chg="add">
          <ac:chgData name="Ronaldo Goreta" userId="S::ronaldo.goreta@skole.hr::2bf38660-5e06-44ab-b16c-5dd2ae433778" providerId="AD" clId="Web-{20EEAD80-6693-E7ED-9E91-4F82349F483C}" dt="2020-05-20T17:07:50.352" v="1379"/>
          <ac:spMkLst>
            <pc:docMk/>
            <pc:sldMk cId="2408283315" sldId="261"/>
            <ac:spMk id="18" creationId="{B2D4AD41-40DA-4A81-92F5-B6E3BA1ED82A}"/>
          </ac:spMkLst>
        </pc:spChg>
        <pc:graphicFrameChg chg="add mod modGraphic">
          <ac:chgData name="Ronaldo Goreta" userId="S::ronaldo.goreta@skole.hr::2bf38660-5e06-44ab-b16c-5dd2ae433778" providerId="AD" clId="Web-{20EEAD80-6693-E7ED-9E91-4F82349F483C}" dt="2020-05-20T17:07:50.352" v="1379"/>
          <ac:graphicFrameMkLst>
            <pc:docMk/>
            <pc:sldMk cId="2408283315" sldId="261"/>
            <ac:graphicFrameMk id="5" creationId="{9E13B535-7A8F-4D73-95B8-B43BC2CB7D6D}"/>
          </ac:graphicFrameMkLst>
        </pc:graphicFrameChg>
      </pc:sldChg>
      <pc:sldChg chg="addSp delSp modSp new mod setBg">
        <pc:chgData name="Ronaldo Goreta" userId="S::ronaldo.goreta@skole.hr::2bf38660-5e06-44ab-b16c-5dd2ae433778" providerId="AD" clId="Web-{20EEAD80-6693-E7ED-9E91-4F82349F483C}" dt="2020-05-20T17:15:15.894" v="1709" actId="20577"/>
        <pc:sldMkLst>
          <pc:docMk/>
          <pc:sldMk cId="3231132794" sldId="262"/>
        </pc:sldMkLst>
        <pc:spChg chg="mod">
          <ac:chgData name="Ronaldo Goreta" userId="S::ronaldo.goreta@skole.hr::2bf38660-5e06-44ab-b16c-5dd2ae433778" providerId="AD" clId="Web-{20EEAD80-6693-E7ED-9E91-4F82349F483C}" dt="2020-05-20T17:13:36.130" v="1647"/>
          <ac:spMkLst>
            <pc:docMk/>
            <pc:sldMk cId="3231132794" sldId="262"/>
            <ac:spMk id="2" creationId="{A3864766-A763-402D-99D8-0D1D84B9B18C}"/>
          </ac:spMkLst>
        </pc:spChg>
        <pc:spChg chg="add del mod">
          <ac:chgData name="Ronaldo Goreta" userId="S::ronaldo.goreta@skole.hr::2bf38660-5e06-44ab-b16c-5dd2ae433778" providerId="AD" clId="Web-{20EEAD80-6693-E7ED-9E91-4F82349F483C}" dt="2020-05-20T17:13:36.130" v="1647"/>
          <ac:spMkLst>
            <pc:docMk/>
            <pc:sldMk cId="3231132794" sldId="262"/>
            <ac:spMk id="3" creationId="{1DEB1E59-F539-4551-8E45-A164C6093CBE}"/>
          </ac:spMkLst>
        </pc:spChg>
        <pc:spChg chg="add">
          <ac:chgData name="Ronaldo Goreta" userId="S::ronaldo.goreta@skole.hr::2bf38660-5e06-44ab-b16c-5dd2ae433778" providerId="AD" clId="Web-{20EEAD80-6693-E7ED-9E91-4F82349F483C}" dt="2020-05-20T17:13:36.130" v="1647"/>
          <ac:spMkLst>
            <pc:docMk/>
            <pc:sldMk cId="3231132794" sldId="262"/>
            <ac:spMk id="6" creationId="{AE2B703B-46F9-481A-A605-82E2A828C4FA}"/>
          </ac:spMkLst>
        </pc:spChg>
        <pc:spChg chg="add">
          <ac:chgData name="Ronaldo Goreta" userId="S::ronaldo.goreta@skole.hr::2bf38660-5e06-44ab-b16c-5dd2ae433778" providerId="AD" clId="Web-{20EEAD80-6693-E7ED-9E91-4F82349F483C}" dt="2020-05-20T17:13:36.130" v="1647"/>
          <ac:spMkLst>
            <pc:docMk/>
            <pc:sldMk cId="3231132794" sldId="262"/>
            <ac:spMk id="7" creationId="{F13BE4D7-0C3D-4906-B230-A1C5B4665CCF}"/>
          </ac:spMkLst>
        </pc:spChg>
        <pc:spChg chg="add del">
          <ac:chgData name="Ronaldo Goreta" userId="S::ronaldo.goreta@skole.hr::2bf38660-5e06-44ab-b16c-5dd2ae433778" providerId="AD" clId="Web-{20EEAD80-6693-E7ED-9E91-4F82349F483C}" dt="2020-05-20T17:13:36.083" v="1646"/>
          <ac:spMkLst>
            <pc:docMk/>
            <pc:sldMk cId="3231132794" sldId="262"/>
            <ac:spMk id="9" creationId="{AE2B703B-46F9-481A-A605-82E2A828C4FA}"/>
          </ac:spMkLst>
        </pc:spChg>
        <pc:spChg chg="add del">
          <ac:chgData name="Ronaldo Goreta" userId="S::ronaldo.goreta@skole.hr::2bf38660-5e06-44ab-b16c-5dd2ae433778" providerId="AD" clId="Web-{20EEAD80-6693-E7ED-9E91-4F82349F483C}" dt="2020-05-20T17:13:36.083" v="1646"/>
          <ac:spMkLst>
            <pc:docMk/>
            <pc:sldMk cId="3231132794" sldId="262"/>
            <ac:spMk id="11" creationId="{F13BE4D7-0C3D-4906-B230-A1C5B4665CCF}"/>
          </ac:spMkLst>
        </pc:spChg>
        <pc:graphicFrameChg chg="add del">
          <ac:chgData name="Ronaldo Goreta" userId="S::ronaldo.goreta@skole.hr::2bf38660-5e06-44ab-b16c-5dd2ae433778" providerId="AD" clId="Web-{20EEAD80-6693-E7ED-9E91-4F82349F483C}" dt="2020-05-20T17:13:36.083" v="1646"/>
          <ac:graphicFrameMkLst>
            <pc:docMk/>
            <pc:sldMk cId="3231132794" sldId="262"/>
            <ac:graphicFrameMk id="5" creationId="{BB611DCB-8048-4293-B7AA-2B044CE8D21B}"/>
          </ac:graphicFrameMkLst>
        </pc:graphicFrameChg>
        <pc:graphicFrameChg chg="add modGraphic">
          <ac:chgData name="Ronaldo Goreta" userId="S::ronaldo.goreta@skole.hr::2bf38660-5e06-44ab-b16c-5dd2ae433778" providerId="AD" clId="Web-{20EEAD80-6693-E7ED-9E91-4F82349F483C}" dt="2020-05-20T17:15:15.894" v="1709" actId="20577"/>
          <ac:graphicFrameMkLst>
            <pc:docMk/>
            <pc:sldMk cId="3231132794" sldId="262"/>
            <ac:graphicFrameMk id="8" creationId="{088394EE-F547-4E87-AEE5-BFD8EE6938A2}"/>
          </ac:graphicFrameMkLst>
        </pc:graphicFrameChg>
      </pc:sldChg>
      <pc:sldChg chg="addSp delSp modSp new mod setBg">
        <pc:chgData name="Ronaldo Goreta" userId="S::ronaldo.goreta@skole.hr::2bf38660-5e06-44ab-b16c-5dd2ae433778" providerId="AD" clId="Web-{20EEAD80-6693-E7ED-9E91-4F82349F483C}" dt="2020-05-20T17:22:00.078" v="2142"/>
        <pc:sldMkLst>
          <pc:docMk/>
          <pc:sldMk cId="1826446594" sldId="263"/>
        </pc:sldMkLst>
        <pc:spChg chg="mod">
          <ac:chgData name="Ronaldo Goreta" userId="S::ronaldo.goreta@skole.hr::2bf38660-5e06-44ab-b16c-5dd2ae433778" providerId="AD" clId="Web-{20EEAD80-6693-E7ED-9E91-4F82349F483C}" dt="2020-05-20T17:22:00.078" v="2142"/>
          <ac:spMkLst>
            <pc:docMk/>
            <pc:sldMk cId="1826446594" sldId="263"/>
            <ac:spMk id="2" creationId="{62276079-5065-478A-BE45-FAE946046526}"/>
          </ac:spMkLst>
        </pc:spChg>
        <pc:spChg chg="del mod">
          <ac:chgData name="Ronaldo Goreta" userId="S::ronaldo.goreta@skole.hr::2bf38660-5e06-44ab-b16c-5dd2ae433778" providerId="AD" clId="Web-{20EEAD80-6693-E7ED-9E91-4F82349F483C}" dt="2020-05-20T17:22:00.078" v="2142"/>
          <ac:spMkLst>
            <pc:docMk/>
            <pc:sldMk cId="1826446594" sldId="263"/>
            <ac:spMk id="3" creationId="{3C87CB41-A294-476A-99A7-90D1CE995A14}"/>
          </ac:spMkLst>
        </pc:spChg>
        <pc:spChg chg="add">
          <ac:chgData name="Ronaldo Goreta" userId="S::ronaldo.goreta@skole.hr::2bf38660-5e06-44ab-b16c-5dd2ae433778" providerId="AD" clId="Web-{20EEAD80-6693-E7ED-9E91-4F82349F483C}" dt="2020-05-20T17:22:00.078" v="2142"/>
          <ac:spMkLst>
            <pc:docMk/>
            <pc:sldMk cId="1826446594" sldId="263"/>
            <ac:spMk id="9" creationId="{AE2B703B-46F9-481A-A605-82E2A828C4FA}"/>
          </ac:spMkLst>
        </pc:spChg>
        <pc:spChg chg="add">
          <ac:chgData name="Ronaldo Goreta" userId="S::ronaldo.goreta@skole.hr::2bf38660-5e06-44ab-b16c-5dd2ae433778" providerId="AD" clId="Web-{20EEAD80-6693-E7ED-9E91-4F82349F483C}" dt="2020-05-20T17:22:00.078" v="2142"/>
          <ac:spMkLst>
            <pc:docMk/>
            <pc:sldMk cId="1826446594" sldId="263"/>
            <ac:spMk id="11" creationId="{F13BE4D7-0C3D-4906-B230-A1C5B4665CCF}"/>
          </ac:spMkLst>
        </pc:spChg>
        <pc:graphicFrameChg chg="add">
          <ac:chgData name="Ronaldo Goreta" userId="S::ronaldo.goreta@skole.hr::2bf38660-5e06-44ab-b16c-5dd2ae433778" providerId="AD" clId="Web-{20EEAD80-6693-E7ED-9E91-4F82349F483C}" dt="2020-05-20T17:22:00.078" v="2142"/>
          <ac:graphicFrameMkLst>
            <pc:docMk/>
            <pc:sldMk cId="1826446594" sldId="263"/>
            <ac:graphicFrameMk id="5" creationId="{D3637108-71E0-4C67-BD97-54560C290306}"/>
          </ac:graphicFrameMkLst>
        </pc:graphicFrameChg>
      </pc:sldChg>
      <pc:sldChg chg="addSp modSp new mod setBg">
        <pc:chgData name="Ronaldo Goreta" userId="S::ronaldo.goreta@skole.hr::2bf38660-5e06-44ab-b16c-5dd2ae433778" providerId="AD" clId="Web-{20EEAD80-6693-E7ED-9E91-4F82349F483C}" dt="2020-05-20T17:30:29.995" v="2745" actId="1076"/>
        <pc:sldMkLst>
          <pc:docMk/>
          <pc:sldMk cId="312595473" sldId="264"/>
        </pc:sldMkLst>
        <pc:spChg chg="mod">
          <ac:chgData name="Ronaldo Goreta" userId="S::ronaldo.goreta@skole.hr::2bf38660-5e06-44ab-b16c-5dd2ae433778" providerId="AD" clId="Web-{20EEAD80-6693-E7ED-9E91-4F82349F483C}" dt="2020-05-20T17:30:29.995" v="2745" actId="1076"/>
          <ac:spMkLst>
            <pc:docMk/>
            <pc:sldMk cId="312595473" sldId="264"/>
            <ac:spMk id="2" creationId="{275132F0-22B4-4F00-8384-3A37DB5C219F}"/>
          </ac:spMkLst>
        </pc:spChg>
        <pc:spChg chg="mod">
          <ac:chgData name="Ronaldo Goreta" userId="S::ronaldo.goreta@skole.hr::2bf38660-5e06-44ab-b16c-5dd2ae433778" providerId="AD" clId="Web-{20EEAD80-6693-E7ED-9E91-4F82349F483C}" dt="2020-05-20T17:30:24.182" v="2744" actId="14100"/>
          <ac:spMkLst>
            <pc:docMk/>
            <pc:sldMk cId="312595473" sldId="264"/>
            <ac:spMk id="3" creationId="{1C3FF313-B4C6-44E5-B4B1-D1F29D955E5A}"/>
          </ac:spMkLst>
        </pc:spChg>
        <pc:spChg chg="add">
          <ac:chgData name="Ronaldo Goreta" userId="S::ronaldo.goreta@skole.hr::2bf38660-5e06-44ab-b16c-5dd2ae433778" providerId="AD" clId="Web-{20EEAD80-6693-E7ED-9E91-4F82349F483C}" dt="2020-05-20T17:30:18.292" v="2743"/>
          <ac:spMkLst>
            <pc:docMk/>
            <pc:sldMk cId="312595473" sldId="264"/>
            <ac:spMk id="10" creationId="{CB6E2F43-29E9-49D9-91FC-E5FEFAAA70DE}"/>
          </ac:spMkLst>
        </pc:spChg>
        <pc:spChg chg="add">
          <ac:chgData name="Ronaldo Goreta" userId="S::ronaldo.goreta@skole.hr::2bf38660-5e06-44ab-b16c-5dd2ae433778" providerId="AD" clId="Web-{20EEAD80-6693-E7ED-9E91-4F82349F483C}" dt="2020-05-20T17:30:18.292" v="2743"/>
          <ac:spMkLst>
            <pc:docMk/>
            <pc:sldMk cId="312595473" sldId="264"/>
            <ac:spMk id="12" creationId="{8E63CC27-1C86-4653-8866-79C24C5C51FB}"/>
          </ac:spMkLst>
        </pc:spChg>
        <pc:spChg chg="add">
          <ac:chgData name="Ronaldo Goreta" userId="S::ronaldo.goreta@skole.hr::2bf38660-5e06-44ab-b16c-5dd2ae433778" providerId="AD" clId="Web-{20EEAD80-6693-E7ED-9E91-4F82349F483C}" dt="2020-05-20T17:30:18.292" v="2743"/>
          <ac:spMkLst>
            <pc:docMk/>
            <pc:sldMk cId="312595473" sldId="264"/>
            <ac:spMk id="14" creationId="{3BA62E19-CD42-4C09-B825-844B4943D49D}"/>
          </ac:spMkLst>
        </pc:spChg>
        <pc:picChg chg="add">
          <ac:chgData name="Ronaldo Goreta" userId="S::ronaldo.goreta@skole.hr::2bf38660-5e06-44ab-b16c-5dd2ae433778" providerId="AD" clId="Web-{20EEAD80-6693-E7ED-9E91-4F82349F483C}" dt="2020-05-20T17:30:18.292" v="2743"/>
          <ac:picMkLst>
            <pc:docMk/>
            <pc:sldMk cId="312595473" sldId="264"/>
            <ac:picMk id="7" creationId="{C41CF28C-04BD-4287-A3A3-05D375059DA1}"/>
          </ac:picMkLst>
        </pc:picChg>
      </pc:sldChg>
      <pc:sldChg chg="addSp delSp modSp new mod setBg">
        <pc:chgData name="Ronaldo Goreta" userId="S::ronaldo.goreta@skole.hr::2bf38660-5e06-44ab-b16c-5dd2ae433778" providerId="AD" clId="Web-{20EEAD80-6693-E7ED-9E91-4F82349F483C}" dt="2020-05-20T17:32:55.259" v="2871" actId="20577"/>
        <pc:sldMkLst>
          <pc:docMk/>
          <pc:sldMk cId="4140635458" sldId="265"/>
        </pc:sldMkLst>
        <pc:spChg chg="mod">
          <ac:chgData name="Ronaldo Goreta" userId="S::ronaldo.goreta@skole.hr::2bf38660-5e06-44ab-b16c-5dd2ae433778" providerId="AD" clId="Web-{20EEAD80-6693-E7ED-9E91-4F82349F483C}" dt="2020-05-20T17:32:55.259" v="2871" actId="20577"/>
          <ac:spMkLst>
            <pc:docMk/>
            <pc:sldMk cId="4140635458" sldId="265"/>
            <ac:spMk id="2" creationId="{8D7AF394-7957-49DE-B745-E33AAFD88548}"/>
          </ac:spMkLst>
        </pc:spChg>
        <pc:spChg chg="mod">
          <ac:chgData name="Ronaldo Goreta" userId="S::ronaldo.goreta@skole.hr::2bf38660-5e06-44ab-b16c-5dd2ae433778" providerId="AD" clId="Web-{20EEAD80-6693-E7ED-9E91-4F82349F483C}" dt="2020-05-20T17:32:51.806" v="2868" actId="20577"/>
          <ac:spMkLst>
            <pc:docMk/>
            <pc:sldMk cId="4140635458" sldId="265"/>
            <ac:spMk id="3" creationId="{C81B868D-BFAB-4224-AF6E-AC08274B786A}"/>
          </ac:spMkLst>
        </pc:spChg>
        <pc:spChg chg="add">
          <ac:chgData name="Ronaldo Goreta" userId="S::ronaldo.goreta@skole.hr::2bf38660-5e06-44ab-b16c-5dd2ae433778" providerId="AD" clId="Web-{20EEAD80-6693-E7ED-9E91-4F82349F483C}" dt="2020-05-20T17:32:39.649" v="2864"/>
          <ac:spMkLst>
            <pc:docMk/>
            <pc:sldMk cId="4140635458" sldId="265"/>
            <ac:spMk id="5" creationId="{8A7BA06D-B3FF-4E91-8639-B4569AE3AA23}"/>
          </ac:spMkLst>
        </pc:spChg>
        <pc:spChg chg="add">
          <ac:chgData name="Ronaldo Goreta" userId="S::ronaldo.goreta@skole.hr::2bf38660-5e06-44ab-b16c-5dd2ae433778" providerId="AD" clId="Web-{20EEAD80-6693-E7ED-9E91-4F82349F483C}" dt="2020-05-20T17:32:39.649" v="2864"/>
          <ac:spMkLst>
            <pc:docMk/>
            <pc:sldMk cId="4140635458" sldId="265"/>
            <ac:spMk id="6" creationId="{2B30C86D-5A07-48BC-9C9D-6F9A2DB1E9E1}"/>
          </ac:spMkLst>
        </pc:spChg>
        <pc:spChg chg="add">
          <ac:chgData name="Ronaldo Goreta" userId="S::ronaldo.goreta@skole.hr::2bf38660-5e06-44ab-b16c-5dd2ae433778" providerId="AD" clId="Web-{20EEAD80-6693-E7ED-9E91-4F82349F483C}" dt="2020-05-20T17:32:39.649" v="2864"/>
          <ac:spMkLst>
            <pc:docMk/>
            <pc:sldMk cId="4140635458" sldId="265"/>
            <ac:spMk id="7" creationId="{3001AFEA-2442-4A9F-BA37-8C469F306654}"/>
          </ac:spMkLst>
        </pc:spChg>
        <pc:spChg chg="add del">
          <ac:chgData name="Ronaldo Goreta" userId="S::ronaldo.goreta@skole.hr::2bf38660-5e06-44ab-b16c-5dd2ae433778" providerId="AD" clId="Web-{20EEAD80-6693-E7ED-9E91-4F82349F483C}" dt="2020-05-20T17:32:39.634" v="2863"/>
          <ac:spMkLst>
            <pc:docMk/>
            <pc:sldMk cId="4140635458" sldId="265"/>
            <ac:spMk id="8" creationId="{8A7BA06D-B3FF-4E91-8639-B4569AE3AA23}"/>
          </ac:spMkLst>
        </pc:spChg>
        <pc:spChg chg="add">
          <ac:chgData name="Ronaldo Goreta" userId="S::ronaldo.goreta@skole.hr::2bf38660-5e06-44ab-b16c-5dd2ae433778" providerId="AD" clId="Web-{20EEAD80-6693-E7ED-9E91-4F82349F483C}" dt="2020-05-20T17:32:39.649" v="2864"/>
          <ac:spMkLst>
            <pc:docMk/>
            <pc:sldMk cId="4140635458" sldId="265"/>
            <ac:spMk id="9" creationId="{755E9CD0-04B0-4A3C-B291-AD913379C713}"/>
          </ac:spMkLst>
        </pc:spChg>
        <pc:spChg chg="add del">
          <ac:chgData name="Ronaldo Goreta" userId="S::ronaldo.goreta@skole.hr::2bf38660-5e06-44ab-b16c-5dd2ae433778" providerId="AD" clId="Web-{20EEAD80-6693-E7ED-9E91-4F82349F483C}" dt="2020-05-20T17:32:39.634" v="2863"/>
          <ac:spMkLst>
            <pc:docMk/>
            <pc:sldMk cId="4140635458" sldId="265"/>
            <ac:spMk id="10" creationId="{2B30C86D-5A07-48BC-9C9D-6F9A2DB1E9E1}"/>
          </ac:spMkLst>
        </pc:spChg>
        <pc:spChg chg="add">
          <ac:chgData name="Ronaldo Goreta" userId="S::ronaldo.goreta@skole.hr::2bf38660-5e06-44ab-b16c-5dd2ae433778" providerId="AD" clId="Web-{20EEAD80-6693-E7ED-9E91-4F82349F483C}" dt="2020-05-20T17:32:39.649" v="2864"/>
          <ac:spMkLst>
            <pc:docMk/>
            <pc:sldMk cId="4140635458" sldId="265"/>
            <ac:spMk id="11" creationId="{1DD8BF3B-6066-418C-8D1A-75C5E396FC04}"/>
          </ac:spMkLst>
        </pc:spChg>
        <pc:spChg chg="add del">
          <ac:chgData name="Ronaldo Goreta" userId="S::ronaldo.goreta@skole.hr::2bf38660-5e06-44ab-b16c-5dd2ae433778" providerId="AD" clId="Web-{20EEAD80-6693-E7ED-9E91-4F82349F483C}" dt="2020-05-20T17:32:39.634" v="2863"/>
          <ac:spMkLst>
            <pc:docMk/>
            <pc:sldMk cId="4140635458" sldId="265"/>
            <ac:spMk id="12" creationId="{D278ADA9-6383-4BDD-80D2-8899A402687B}"/>
          </ac:spMkLst>
        </pc:spChg>
        <pc:spChg chg="add">
          <ac:chgData name="Ronaldo Goreta" userId="S::ronaldo.goreta@skole.hr::2bf38660-5e06-44ab-b16c-5dd2ae433778" providerId="AD" clId="Web-{20EEAD80-6693-E7ED-9E91-4F82349F483C}" dt="2020-05-20T17:32:39.649" v="2864"/>
          <ac:spMkLst>
            <pc:docMk/>
            <pc:sldMk cId="4140635458" sldId="265"/>
            <ac:spMk id="13" creationId="{80BC66F9-7A74-4286-AD22-1174052CC22C}"/>
          </ac:spMkLst>
        </pc:spChg>
        <pc:spChg chg="add del">
          <ac:chgData name="Ronaldo Goreta" userId="S::ronaldo.goreta@skole.hr::2bf38660-5e06-44ab-b16c-5dd2ae433778" providerId="AD" clId="Web-{20EEAD80-6693-E7ED-9E91-4F82349F483C}" dt="2020-05-20T17:32:39.634" v="2863"/>
          <ac:spMkLst>
            <pc:docMk/>
            <pc:sldMk cId="4140635458" sldId="265"/>
            <ac:spMk id="14" creationId="{484B7147-B0F6-40ED-B5A2-FF72BC8198B6}"/>
          </ac:spMkLst>
        </pc:spChg>
        <pc:spChg chg="add">
          <ac:chgData name="Ronaldo Goreta" userId="S::ronaldo.goreta@skole.hr::2bf38660-5e06-44ab-b16c-5dd2ae433778" providerId="AD" clId="Web-{20EEAD80-6693-E7ED-9E91-4F82349F483C}" dt="2020-05-20T17:32:39.649" v="2864"/>
          <ac:spMkLst>
            <pc:docMk/>
            <pc:sldMk cId="4140635458" sldId="265"/>
            <ac:spMk id="15" creationId="{D8142CC3-2B5C-48E6-9DF0-6C8ACBAF23EF}"/>
          </ac:spMkLst>
        </pc:spChg>
        <pc:spChg chg="add del">
          <ac:chgData name="Ronaldo Goreta" userId="S::ronaldo.goreta@skole.hr::2bf38660-5e06-44ab-b16c-5dd2ae433778" providerId="AD" clId="Web-{20EEAD80-6693-E7ED-9E91-4F82349F483C}" dt="2020-05-20T17:32:39.634" v="2863"/>
          <ac:spMkLst>
            <pc:docMk/>
            <pc:sldMk cId="4140635458" sldId="265"/>
            <ac:spMk id="16" creationId="{B36D2DE0-0628-4A9A-A59D-7BA8B5EB3022}"/>
          </ac:spMkLst>
        </pc:spChg>
        <pc:spChg chg="add del">
          <ac:chgData name="Ronaldo Goreta" userId="S::ronaldo.goreta@skole.hr::2bf38660-5e06-44ab-b16c-5dd2ae433778" providerId="AD" clId="Web-{20EEAD80-6693-E7ED-9E91-4F82349F483C}" dt="2020-05-20T17:32:39.634" v="2863"/>
          <ac:spMkLst>
            <pc:docMk/>
            <pc:sldMk cId="4140635458" sldId="265"/>
            <ac:spMk id="18" creationId="{48E405C9-94BE-41DA-928C-DEC9A8550E9F}"/>
          </ac:spMkLst>
        </pc:spChg>
        <pc:spChg chg="add del">
          <ac:chgData name="Ronaldo Goreta" userId="S::ronaldo.goreta@skole.hr::2bf38660-5e06-44ab-b16c-5dd2ae433778" providerId="AD" clId="Web-{20EEAD80-6693-E7ED-9E91-4F82349F483C}" dt="2020-05-20T17:32:39.634" v="2863"/>
          <ac:spMkLst>
            <pc:docMk/>
            <pc:sldMk cId="4140635458" sldId="265"/>
            <ac:spMk id="20" creationId="{D2091A72-D5BB-42AC-8FD3-F7747D90861E}"/>
          </ac:spMkLst>
        </pc:spChg>
        <pc:spChg chg="add del">
          <ac:chgData name="Ronaldo Goreta" userId="S::ronaldo.goreta@skole.hr::2bf38660-5e06-44ab-b16c-5dd2ae433778" providerId="AD" clId="Web-{20EEAD80-6693-E7ED-9E91-4F82349F483C}" dt="2020-05-20T17:32:39.634" v="2863"/>
          <ac:spMkLst>
            <pc:docMk/>
            <pc:sldMk cId="4140635458" sldId="265"/>
            <ac:spMk id="22" creationId="{6ED12BFC-A737-46AF-8411-481112D54B0C}"/>
          </ac:spMkLst>
        </pc:spChg>
        <pc:spChg chg="add">
          <ac:chgData name="Ronaldo Goreta" userId="S::ronaldo.goreta@skole.hr::2bf38660-5e06-44ab-b16c-5dd2ae433778" providerId="AD" clId="Web-{20EEAD80-6693-E7ED-9E91-4F82349F483C}" dt="2020-05-20T17:32:39.649" v="2864"/>
          <ac:spMkLst>
            <pc:docMk/>
            <pc:sldMk cId="4140635458" sldId="265"/>
            <ac:spMk id="24" creationId="{46A89C79-8EF3-4AF9-B3D9-59A883F41C83}"/>
          </ac:spMkLst>
        </pc:spChg>
        <pc:spChg chg="add">
          <ac:chgData name="Ronaldo Goreta" userId="S::ronaldo.goreta@skole.hr::2bf38660-5e06-44ab-b16c-5dd2ae433778" providerId="AD" clId="Web-{20EEAD80-6693-E7ED-9E91-4F82349F483C}" dt="2020-05-20T17:32:39.649" v="2864"/>
          <ac:spMkLst>
            <pc:docMk/>
            <pc:sldMk cId="4140635458" sldId="265"/>
            <ac:spMk id="26" creationId="{EFE5CE34-4543-42E5-B82C-1F3D12422CDD}"/>
          </ac:spMkLst>
        </pc:spChg>
        <pc:spChg chg="add">
          <ac:chgData name="Ronaldo Goreta" userId="S::ronaldo.goreta@skole.hr::2bf38660-5e06-44ab-b16c-5dd2ae433778" providerId="AD" clId="Web-{20EEAD80-6693-E7ED-9E91-4F82349F483C}" dt="2020-05-20T17:32:39.649" v="2864"/>
          <ac:spMkLst>
            <pc:docMk/>
            <pc:sldMk cId="4140635458" sldId="265"/>
            <ac:spMk id="28" creationId="{72AF41FE-63D7-4695-81D2-66D2510E4486}"/>
          </ac:spMkLst>
        </pc:spChg>
        <pc:cxnChg chg="add">
          <ac:chgData name="Ronaldo Goreta" userId="S::ronaldo.goreta@skole.hr::2bf38660-5e06-44ab-b16c-5dd2ae433778" providerId="AD" clId="Web-{20EEAD80-6693-E7ED-9E91-4F82349F483C}" dt="2020-05-20T17:32:39.649" v="2864"/>
          <ac:cxnSpMkLst>
            <pc:docMk/>
            <pc:sldMk cId="4140635458" sldId="265"/>
            <ac:cxnSpMk id="17" creationId="{7B2D303B-3DD0-4319-9EAD-361847FEC71D}"/>
          </ac:cxnSpMkLst>
        </pc:cxnChg>
      </pc:sldChg>
      <pc:sldMasterChg chg="del delSldLayout">
        <pc:chgData name="Ronaldo Goreta" userId="S::ronaldo.goreta@skole.hr::2bf38660-5e06-44ab-b16c-5dd2ae433778" providerId="AD" clId="Web-{20EEAD80-6693-E7ED-9E91-4F82349F483C}" dt="2020-05-20T16:13:06.097" v="284"/>
        <pc:sldMasterMkLst>
          <pc:docMk/>
          <pc:sldMasterMk cId="2460954070" sldId="2147483660"/>
        </pc:sldMasterMkLst>
        <pc:sldLayoutChg chg="del">
          <pc:chgData name="Ronaldo Goreta" userId="S::ronaldo.goreta@skole.hr::2bf38660-5e06-44ab-b16c-5dd2ae433778" providerId="AD" clId="Web-{20EEAD80-6693-E7ED-9E91-4F82349F483C}" dt="2020-05-20T16:13:06.097" v="284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Ronaldo Goreta" userId="S::ronaldo.goreta@skole.hr::2bf38660-5e06-44ab-b16c-5dd2ae433778" providerId="AD" clId="Web-{20EEAD80-6693-E7ED-9E91-4F82349F483C}" dt="2020-05-20T16:13:06.097" v="284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Ronaldo Goreta" userId="S::ronaldo.goreta@skole.hr::2bf38660-5e06-44ab-b16c-5dd2ae433778" providerId="AD" clId="Web-{20EEAD80-6693-E7ED-9E91-4F82349F483C}" dt="2020-05-20T16:13:06.097" v="284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Ronaldo Goreta" userId="S::ronaldo.goreta@skole.hr::2bf38660-5e06-44ab-b16c-5dd2ae433778" providerId="AD" clId="Web-{20EEAD80-6693-E7ED-9E91-4F82349F483C}" dt="2020-05-20T16:13:06.097" v="284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Ronaldo Goreta" userId="S::ronaldo.goreta@skole.hr::2bf38660-5e06-44ab-b16c-5dd2ae433778" providerId="AD" clId="Web-{20EEAD80-6693-E7ED-9E91-4F82349F483C}" dt="2020-05-20T16:13:06.097" v="284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Ronaldo Goreta" userId="S::ronaldo.goreta@skole.hr::2bf38660-5e06-44ab-b16c-5dd2ae433778" providerId="AD" clId="Web-{20EEAD80-6693-E7ED-9E91-4F82349F483C}" dt="2020-05-20T16:13:06.097" v="284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Ronaldo Goreta" userId="S::ronaldo.goreta@skole.hr::2bf38660-5e06-44ab-b16c-5dd2ae433778" providerId="AD" clId="Web-{20EEAD80-6693-E7ED-9E91-4F82349F483C}" dt="2020-05-20T16:13:06.097" v="284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Ronaldo Goreta" userId="S::ronaldo.goreta@skole.hr::2bf38660-5e06-44ab-b16c-5dd2ae433778" providerId="AD" clId="Web-{20EEAD80-6693-E7ED-9E91-4F82349F483C}" dt="2020-05-20T16:13:06.097" v="284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Ronaldo Goreta" userId="S::ronaldo.goreta@skole.hr::2bf38660-5e06-44ab-b16c-5dd2ae433778" providerId="AD" clId="Web-{20EEAD80-6693-E7ED-9E91-4F82349F483C}" dt="2020-05-20T16:13:06.097" v="284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Ronaldo Goreta" userId="S::ronaldo.goreta@skole.hr::2bf38660-5e06-44ab-b16c-5dd2ae433778" providerId="AD" clId="Web-{20EEAD80-6693-E7ED-9E91-4F82349F483C}" dt="2020-05-20T16:13:06.097" v="284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Ronaldo Goreta" userId="S::ronaldo.goreta@skole.hr::2bf38660-5e06-44ab-b16c-5dd2ae433778" providerId="AD" clId="Web-{20EEAD80-6693-E7ED-9E91-4F82349F483C}" dt="2020-05-20T16:13:06.097" v="284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">
        <pc:chgData name="Ronaldo Goreta" userId="S::ronaldo.goreta@skole.hr::2bf38660-5e06-44ab-b16c-5dd2ae433778" providerId="AD" clId="Web-{20EEAD80-6693-E7ED-9E91-4F82349F483C}" dt="2020-05-20T16:13:06.097" v="284"/>
        <pc:sldMasterMkLst>
          <pc:docMk/>
          <pc:sldMasterMk cId="1497272022" sldId="2147483698"/>
        </pc:sldMasterMkLst>
        <pc:sldLayoutChg chg="add">
          <pc:chgData name="Ronaldo Goreta" userId="S::ronaldo.goreta@skole.hr::2bf38660-5e06-44ab-b16c-5dd2ae433778" providerId="AD" clId="Web-{20EEAD80-6693-E7ED-9E91-4F82349F483C}" dt="2020-05-20T16:13:06.097" v="284"/>
          <pc:sldLayoutMkLst>
            <pc:docMk/>
            <pc:sldMasterMk cId="1497272022" sldId="2147483698"/>
            <pc:sldLayoutMk cId="2747280656" sldId="2147483687"/>
          </pc:sldLayoutMkLst>
        </pc:sldLayoutChg>
        <pc:sldLayoutChg chg="add">
          <pc:chgData name="Ronaldo Goreta" userId="S::ronaldo.goreta@skole.hr::2bf38660-5e06-44ab-b16c-5dd2ae433778" providerId="AD" clId="Web-{20EEAD80-6693-E7ED-9E91-4F82349F483C}" dt="2020-05-20T16:13:06.097" v="284"/>
          <pc:sldLayoutMkLst>
            <pc:docMk/>
            <pc:sldMasterMk cId="1497272022" sldId="2147483698"/>
            <pc:sldLayoutMk cId="1243447051" sldId="2147483688"/>
          </pc:sldLayoutMkLst>
        </pc:sldLayoutChg>
        <pc:sldLayoutChg chg="add">
          <pc:chgData name="Ronaldo Goreta" userId="S::ronaldo.goreta@skole.hr::2bf38660-5e06-44ab-b16c-5dd2ae433778" providerId="AD" clId="Web-{20EEAD80-6693-E7ED-9E91-4F82349F483C}" dt="2020-05-20T16:13:06.097" v="284"/>
          <pc:sldLayoutMkLst>
            <pc:docMk/>
            <pc:sldMasterMk cId="1497272022" sldId="2147483698"/>
            <pc:sldLayoutMk cId="2535047681" sldId="2147483689"/>
          </pc:sldLayoutMkLst>
        </pc:sldLayoutChg>
        <pc:sldLayoutChg chg="add">
          <pc:chgData name="Ronaldo Goreta" userId="S::ronaldo.goreta@skole.hr::2bf38660-5e06-44ab-b16c-5dd2ae433778" providerId="AD" clId="Web-{20EEAD80-6693-E7ED-9E91-4F82349F483C}" dt="2020-05-20T16:13:06.097" v="284"/>
          <pc:sldLayoutMkLst>
            <pc:docMk/>
            <pc:sldMasterMk cId="1497272022" sldId="2147483698"/>
            <pc:sldLayoutMk cId="2065999519" sldId="2147483690"/>
          </pc:sldLayoutMkLst>
        </pc:sldLayoutChg>
        <pc:sldLayoutChg chg="add">
          <pc:chgData name="Ronaldo Goreta" userId="S::ronaldo.goreta@skole.hr::2bf38660-5e06-44ab-b16c-5dd2ae433778" providerId="AD" clId="Web-{20EEAD80-6693-E7ED-9E91-4F82349F483C}" dt="2020-05-20T16:13:06.097" v="284"/>
          <pc:sldLayoutMkLst>
            <pc:docMk/>
            <pc:sldMasterMk cId="1497272022" sldId="2147483698"/>
            <pc:sldLayoutMk cId="3235476023" sldId="2147483691"/>
          </pc:sldLayoutMkLst>
        </pc:sldLayoutChg>
        <pc:sldLayoutChg chg="add">
          <pc:chgData name="Ronaldo Goreta" userId="S::ronaldo.goreta@skole.hr::2bf38660-5e06-44ab-b16c-5dd2ae433778" providerId="AD" clId="Web-{20EEAD80-6693-E7ED-9E91-4F82349F483C}" dt="2020-05-20T16:13:06.097" v="284"/>
          <pc:sldLayoutMkLst>
            <pc:docMk/>
            <pc:sldMasterMk cId="1497272022" sldId="2147483698"/>
            <pc:sldLayoutMk cId="1283340929" sldId="2147483692"/>
          </pc:sldLayoutMkLst>
        </pc:sldLayoutChg>
        <pc:sldLayoutChg chg="add">
          <pc:chgData name="Ronaldo Goreta" userId="S::ronaldo.goreta@skole.hr::2bf38660-5e06-44ab-b16c-5dd2ae433778" providerId="AD" clId="Web-{20EEAD80-6693-E7ED-9E91-4F82349F483C}" dt="2020-05-20T16:13:06.097" v="284"/>
          <pc:sldLayoutMkLst>
            <pc:docMk/>
            <pc:sldMasterMk cId="1497272022" sldId="2147483698"/>
            <pc:sldLayoutMk cId="788153989" sldId="2147483693"/>
          </pc:sldLayoutMkLst>
        </pc:sldLayoutChg>
        <pc:sldLayoutChg chg="add">
          <pc:chgData name="Ronaldo Goreta" userId="S::ronaldo.goreta@skole.hr::2bf38660-5e06-44ab-b16c-5dd2ae433778" providerId="AD" clId="Web-{20EEAD80-6693-E7ED-9E91-4F82349F483C}" dt="2020-05-20T16:13:06.097" v="284"/>
          <pc:sldLayoutMkLst>
            <pc:docMk/>
            <pc:sldMasterMk cId="1497272022" sldId="2147483698"/>
            <pc:sldLayoutMk cId="990463157" sldId="2147483694"/>
          </pc:sldLayoutMkLst>
        </pc:sldLayoutChg>
        <pc:sldLayoutChg chg="add">
          <pc:chgData name="Ronaldo Goreta" userId="S::ronaldo.goreta@skole.hr::2bf38660-5e06-44ab-b16c-5dd2ae433778" providerId="AD" clId="Web-{20EEAD80-6693-E7ED-9E91-4F82349F483C}" dt="2020-05-20T16:13:06.097" v="284"/>
          <pc:sldLayoutMkLst>
            <pc:docMk/>
            <pc:sldMasterMk cId="1497272022" sldId="2147483698"/>
            <pc:sldLayoutMk cId="1886092222" sldId="2147483695"/>
          </pc:sldLayoutMkLst>
        </pc:sldLayoutChg>
        <pc:sldLayoutChg chg="add">
          <pc:chgData name="Ronaldo Goreta" userId="S::ronaldo.goreta@skole.hr::2bf38660-5e06-44ab-b16c-5dd2ae433778" providerId="AD" clId="Web-{20EEAD80-6693-E7ED-9E91-4F82349F483C}" dt="2020-05-20T16:13:06.097" v="284"/>
          <pc:sldLayoutMkLst>
            <pc:docMk/>
            <pc:sldMasterMk cId="1497272022" sldId="2147483698"/>
            <pc:sldLayoutMk cId="1452624584" sldId="2147483696"/>
          </pc:sldLayoutMkLst>
        </pc:sldLayoutChg>
        <pc:sldLayoutChg chg="add">
          <pc:chgData name="Ronaldo Goreta" userId="S::ronaldo.goreta@skole.hr::2bf38660-5e06-44ab-b16c-5dd2ae433778" providerId="AD" clId="Web-{20EEAD80-6693-E7ED-9E91-4F82349F483C}" dt="2020-05-20T16:13:06.097" v="284"/>
          <pc:sldLayoutMkLst>
            <pc:docMk/>
            <pc:sldMasterMk cId="1497272022" sldId="2147483698"/>
            <pc:sldLayoutMk cId="2769721110" sldId="2147483697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3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3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B29CCD-D9C3-4CEA-80DF-0FC337F10CF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F744EC3-6F68-44D5-907D-E81D8B43188B}">
      <dgm:prSet/>
      <dgm:spPr/>
      <dgm:t>
        <a:bodyPr/>
        <a:lstStyle/>
        <a:p>
          <a:r>
            <a:rPr lang="en-US"/>
            <a:t>PPE is protective clothing, helmets, goggles, or other garments or equipment designed to protect the wearer's body from injury or infection</a:t>
          </a:r>
        </a:p>
      </dgm:t>
    </dgm:pt>
    <dgm:pt modelId="{4495389A-5EC6-47CC-AF0B-A99C5356549B}" type="parTrans" cxnId="{0CB66199-2B8F-4797-8472-7850169C5503}">
      <dgm:prSet/>
      <dgm:spPr/>
      <dgm:t>
        <a:bodyPr/>
        <a:lstStyle/>
        <a:p>
          <a:endParaRPr lang="en-US"/>
        </a:p>
      </dgm:t>
    </dgm:pt>
    <dgm:pt modelId="{ADE62303-1A42-4FEB-9E26-07150C09E019}" type="sibTrans" cxnId="{0CB66199-2B8F-4797-8472-7850169C5503}">
      <dgm:prSet/>
      <dgm:spPr/>
      <dgm:t>
        <a:bodyPr/>
        <a:lstStyle/>
        <a:p>
          <a:endParaRPr lang="en-US"/>
        </a:p>
      </dgm:t>
    </dgm:pt>
    <dgm:pt modelId="{2FEB6F69-8A9D-479E-B08B-DD3327DC0487}">
      <dgm:prSet/>
      <dgm:spPr/>
      <dgm:t>
        <a:bodyPr/>
        <a:lstStyle/>
        <a:p>
          <a:r>
            <a:rPr lang="en-US"/>
            <a:t>The hazards addressed by protective equipment include physical, electrical, heat, chemicals and biohazards matter</a:t>
          </a:r>
        </a:p>
      </dgm:t>
    </dgm:pt>
    <dgm:pt modelId="{590DA6AA-7C36-40BE-B67E-BD464744D224}" type="parTrans" cxnId="{AB618A3A-FBB0-4CF7-942E-7B89DCB9DAD1}">
      <dgm:prSet/>
      <dgm:spPr/>
      <dgm:t>
        <a:bodyPr/>
        <a:lstStyle/>
        <a:p>
          <a:endParaRPr lang="en-US"/>
        </a:p>
      </dgm:t>
    </dgm:pt>
    <dgm:pt modelId="{34835416-163E-43EB-9BC2-CD080CE432BD}" type="sibTrans" cxnId="{AB618A3A-FBB0-4CF7-942E-7B89DCB9DAD1}">
      <dgm:prSet/>
      <dgm:spPr/>
      <dgm:t>
        <a:bodyPr/>
        <a:lstStyle/>
        <a:p>
          <a:endParaRPr lang="en-US"/>
        </a:p>
      </dgm:t>
    </dgm:pt>
    <dgm:pt modelId="{AC25ED9C-7076-41DA-95D4-DA51D7013692}">
      <dgm:prSet/>
      <dgm:spPr/>
      <dgm:t>
        <a:bodyPr/>
        <a:lstStyle/>
        <a:p>
          <a:r>
            <a:rPr lang="en-US"/>
            <a:t>The purpose of personal protective equipment is to reduce employee exposure to hazards</a:t>
          </a:r>
        </a:p>
      </dgm:t>
    </dgm:pt>
    <dgm:pt modelId="{017E8EF4-319D-4A05-ADE9-87FC2C16E11E}" type="parTrans" cxnId="{6E9B9E3D-3DCC-4724-8EF5-BEFE126686E6}">
      <dgm:prSet/>
      <dgm:spPr/>
      <dgm:t>
        <a:bodyPr/>
        <a:lstStyle/>
        <a:p>
          <a:endParaRPr lang="en-US"/>
        </a:p>
      </dgm:t>
    </dgm:pt>
    <dgm:pt modelId="{83BA4988-1B97-4722-AC29-175A3F97F474}" type="sibTrans" cxnId="{6E9B9E3D-3DCC-4724-8EF5-BEFE126686E6}">
      <dgm:prSet/>
      <dgm:spPr/>
      <dgm:t>
        <a:bodyPr/>
        <a:lstStyle/>
        <a:p>
          <a:endParaRPr lang="en-US"/>
        </a:p>
      </dgm:t>
    </dgm:pt>
    <dgm:pt modelId="{0EB4B9A3-41F2-4A30-9AE1-106775C76F95}" type="pres">
      <dgm:prSet presAssocID="{2CB29CCD-D9C3-4CEA-80DF-0FC337F10CFC}" presName="root" presStyleCnt="0">
        <dgm:presLayoutVars>
          <dgm:dir/>
          <dgm:resizeHandles val="exact"/>
        </dgm:presLayoutVars>
      </dgm:prSet>
      <dgm:spPr/>
    </dgm:pt>
    <dgm:pt modelId="{D36333C6-F2DB-4659-B768-D125FC9BCE7F}" type="pres">
      <dgm:prSet presAssocID="{2F744EC3-6F68-44D5-907D-E81D8B43188B}" presName="compNode" presStyleCnt="0"/>
      <dgm:spPr/>
    </dgm:pt>
    <dgm:pt modelId="{D1463DA1-680D-4E3F-B3E6-6985A871222A}" type="pres">
      <dgm:prSet presAssocID="{2F744EC3-6F68-44D5-907D-E81D8B43188B}" presName="bgRect" presStyleLbl="bgShp" presStyleIdx="0" presStyleCnt="3"/>
      <dgm:spPr/>
    </dgm:pt>
    <dgm:pt modelId="{8E635ACF-AF1D-4D10-B757-809124D46510}" type="pres">
      <dgm:prSet presAssocID="{2F744EC3-6F68-44D5-907D-E81D8B43188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ttens"/>
        </a:ext>
      </dgm:extLst>
    </dgm:pt>
    <dgm:pt modelId="{08F0F48A-482B-4252-A56B-A6881A9D0E37}" type="pres">
      <dgm:prSet presAssocID="{2F744EC3-6F68-44D5-907D-E81D8B43188B}" presName="spaceRect" presStyleCnt="0"/>
      <dgm:spPr/>
    </dgm:pt>
    <dgm:pt modelId="{51F3F0D1-5C22-49F1-9F1E-EA4342ADA70C}" type="pres">
      <dgm:prSet presAssocID="{2F744EC3-6F68-44D5-907D-E81D8B43188B}" presName="parTx" presStyleLbl="revTx" presStyleIdx="0" presStyleCnt="3">
        <dgm:presLayoutVars>
          <dgm:chMax val="0"/>
          <dgm:chPref val="0"/>
        </dgm:presLayoutVars>
      </dgm:prSet>
      <dgm:spPr/>
    </dgm:pt>
    <dgm:pt modelId="{CAD198B4-0B73-4D9D-B42B-CBD60EFFCA63}" type="pres">
      <dgm:prSet presAssocID="{ADE62303-1A42-4FEB-9E26-07150C09E019}" presName="sibTrans" presStyleCnt="0"/>
      <dgm:spPr/>
    </dgm:pt>
    <dgm:pt modelId="{C3F1C156-3CEE-4CEA-AACE-F62FFF6BD9F7}" type="pres">
      <dgm:prSet presAssocID="{2FEB6F69-8A9D-479E-B08B-DD3327DC0487}" presName="compNode" presStyleCnt="0"/>
      <dgm:spPr/>
    </dgm:pt>
    <dgm:pt modelId="{6E68BD46-037B-4E56-B767-46A110738BCB}" type="pres">
      <dgm:prSet presAssocID="{2FEB6F69-8A9D-479E-B08B-DD3327DC0487}" presName="bgRect" presStyleLbl="bgShp" presStyleIdx="1" presStyleCnt="3"/>
      <dgm:spPr/>
    </dgm:pt>
    <dgm:pt modelId="{A455CEF8-CA71-481B-9F33-CB3B3272EC5E}" type="pres">
      <dgm:prSet presAssocID="{2FEB6F69-8A9D-479E-B08B-DD3327DC048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mmable"/>
        </a:ext>
      </dgm:extLst>
    </dgm:pt>
    <dgm:pt modelId="{CF70F98D-0B41-4611-9709-13B4234749F6}" type="pres">
      <dgm:prSet presAssocID="{2FEB6F69-8A9D-479E-B08B-DD3327DC0487}" presName="spaceRect" presStyleCnt="0"/>
      <dgm:spPr/>
    </dgm:pt>
    <dgm:pt modelId="{3317EF11-5F43-44EF-805D-D69CCE7C16DA}" type="pres">
      <dgm:prSet presAssocID="{2FEB6F69-8A9D-479E-B08B-DD3327DC0487}" presName="parTx" presStyleLbl="revTx" presStyleIdx="1" presStyleCnt="3">
        <dgm:presLayoutVars>
          <dgm:chMax val="0"/>
          <dgm:chPref val="0"/>
        </dgm:presLayoutVars>
      </dgm:prSet>
      <dgm:spPr/>
    </dgm:pt>
    <dgm:pt modelId="{1091396E-B632-4073-9643-D375FBAB22F3}" type="pres">
      <dgm:prSet presAssocID="{34835416-163E-43EB-9BC2-CD080CE432BD}" presName="sibTrans" presStyleCnt="0"/>
      <dgm:spPr/>
    </dgm:pt>
    <dgm:pt modelId="{119743BA-43D8-4A8E-9597-080399C69E72}" type="pres">
      <dgm:prSet presAssocID="{AC25ED9C-7076-41DA-95D4-DA51D7013692}" presName="compNode" presStyleCnt="0"/>
      <dgm:spPr/>
    </dgm:pt>
    <dgm:pt modelId="{DC903B38-E217-472D-86CF-144034BA6DF7}" type="pres">
      <dgm:prSet presAssocID="{AC25ED9C-7076-41DA-95D4-DA51D7013692}" presName="bgRect" presStyleLbl="bgShp" presStyleIdx="2" presStyleCnt="3"/>
      <dgm:spPr/>
    </dgm:pt>
    <dgm:pt modelId="{1222E31A-6C29-4C97-93A8-E0FD1DCF119E}" type="pres">
      <dgm:prSet presAssocID="{AC25ED9C-7076-41DA-95D4-DA51D70136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0067204F-D5EA-4382-A5CF-A3AEA55A6761}" type="pres">
      <dgm:prSet presAssocID="{AC25ED9C-7076-41DA-95D4-DA51D7013692}" presName="spaceRect" presStyleCnt="0"/>
      <dgm:spPr/>
    </dgm:pt>
    <dgm:pt modelId="{FBD52330-181E-4831-852F-BA20C9E5962B}" type="pres">
      <dgm:prSet presAssocID="{AC25ED9C-7076-41DA-95D4-DA51D701369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B124B2F-C086-460C-956D-49F235CF85A8}" type="presOf" srcId="{2CB29CCD-D9C3-4CEA-80DF-0FC337F10CFC}" destId="{0EB4B9A3-41F2-4A30-9AE1-106775C76F95}" srcOrd="0" destOrd="0" presId="urn:microsoft.com/office/officeart/2018/2/layout/IconVerticalSolidList"/>
    <dgm:cxn modelId="{AB618A3A-FBB0-4CF7-942E-7B89DCB9DAD1}" srcId="{2CB29CCD-D9C3-4CEA-80DF-0FC337F10CFC}" destId="{2FEB6F69-8A9D-479E-B08B-DD3327DC0487}" srcOrd="1" destOrd="0" parTransId="{590DA6AA-7C36-40BE-B67E-BD464744D224}" sibTransId="{34835416-163E-43EB-9BC2-CD080CE432BD}"/>
    <dgm:cxn modelId="{6E9B9E3D-3DCC-4724-8EF5-BEFE126686E6}" srcId="{2CB29CCD-D9C3-4CEA-80DF-0FC337F10CFC}" destId="{AC25ED9C-7076-41DA-95D4-DA51D7013692}" srcOrd="2" destOrd="0" parTransId="{017E8EF4-319D-4A05-ADE9-87FC2C16E11E}" sibTransId="{83BA4988-1B97-4722-AC29-175A3F97F474}"/>
    <dgm:cxn modelId="{F257C56A-2ACD-41F7-97DD-5F68356086E5}" type="presOf" srcId="{AC25ED9C-7076-41DA-95D4-DA51D7013692}" destId="{FBD52330-181E-4831-852F-BA20C9E5962B}" srcOrd="0" destOrd="0" presId="urn:microsoft.com/office/officeart/2018/2/layout/IconVerticalSolidList"/>
    <dgm:cxn modelId="{0CB66199-2B8F-4797-8472-7850169C5503}" srcId="{2CB29CCD-D9C3-4CEA-80DF-0FC337F10CFC}" destId="{2F744EC3-6F68-44D5-907D-E81D8B43188B}" srcOrd="0" destOrd="0" parTransId="{4495389A-5EC6-47CC-AF0B-A99C5356549B}" sibTransId="{ADE62303-1A42-4FEB-9E26-07150C09E019}"/>
    <dgm:cxn modelId="{88E51EB6-BA95-45CF-9DC6-1998D7EAD985}" type="presOf" srcId="{2FEB6F69-8A9D-479E-B08B-DD3327DC0487}" destId="{3317EF11-5F43-44EF-805D-D69CCE7C16DA}" srcOrd="0" destOrd="0" presId="urn:microsoft.com/office/officeart/2018/2/layout/IconVerticalSolidList"/>
    <dgm:cxn modelId="{6CC246BB-BC3F-40CA-89F6-10D2F9373E11}" type="presOf" srcId="{2F744EC3-6F68-44D5-907D-E81D8B43188B}" destId="{51F3F0D1-5C22-49F1-9F1E-EA4342ADA70C}" srcOrd="0" destOrd="0" presId="urn:microsoft.com/office/officeart/2018/2/layout/IconVerticalSolidList"/>
    <dgm:cxn modelId="{0E4C721C-B7D9-4AB4-BB6D-7E07831BA803}" type="presParOf" srcId="{0EB4B9A3-41F2-4A30-9AE1-106775C76F95}" destId="{D36333C6-F2DB-4659-B768-D125FC9BCE7F}" srcOrd="0" destOrd="0" presId="urn:microsoft.com/office/officeart/2018/2/layout/IconVerticalSolidList"/>
    <dgm:cxn modelId="{48701456-82B6-4ADC-A237-DF2B4F8486D2}" type="presParOf" srcId="{D36333C6-F2DB-4659-B768-D125FC9BCE7F}" destId="{D1463DA1-680D-4E3F-B3E6-6985A871222A}" srcOrd="0" destOrd="0" presId="urn:microsoft.com/office/officeart/2018/2/layout/IconVerticalSolidList"/>
    <dgm:cxn modelId="{55CFA2F7-0795-4F14-B3BC-F793BF519F73}" type="presParOf" srcId="{D36333C6-F2DB-4659-B768-D125FC9BCE7F}" destId="{8E635ACF-AF1D-4D10-B757-809124D46510}" srcOrd="1" destOrd="0" presId="urn:microsoft.com/office/officeart/2018/2/layout/IconVerticalSolidList"/>
    <dgm:cxn modelId="{82423163-9A78-408F-A233-B73E2ABD8A18}" type="presParOf" srcId="{D36333C6-F2DB-4659-B768-D125FC9BCE7F}" destId="{08F0F48A-482B-4252-A56B-A6881A9D0E37}" srcOrd="2" destOrd="0" presId="urn:microsoft.com/office/officeart/2018/2/layout/IconVerticalSolidList"/>
    <dgm:cxn modelId="{B5B819D3-2189-4213-8830-404A0A369091}" type="presParOf" srcId="{D36333C6-F2DB-4659-B768-D125FC9BCE7F}" destId="{51F3F0D1-5C22-49F1-9F1E-EA4342ADA70C}" srcOrd="3" destOrd="0" presId="urn:microsoft.com/office/officeart/2018/2/layout/IconVerticalSolidList"/>
    <dgm:cxn modelId="{F775FBD7-4A38-4A5B-918F-916752C01238}" type="presParOf" srcId="{0EB4B9A3-41F2-4A30-9AE1-106775C76F95}" destId="{CAD198B4-0B73-4D9D-B42B-CBD60EFFCA63}" srcOrd="1" destOrd="0" presId="urn:microsoft.com/office/officeart/2018/2/layout/IconVerticalSolidList"/>
    <dgm:cxn modelId="{3592B307-AD9C-4BD6-994D-B8233489DEE5}" type="presParOf" srcId="{0EB4B9A3-41F2-4A30-9AE1-106775C76F95}" destId="{C3F1C156-3CEE-4CEA-AACE-F62FFF6BD9F7}" srcOrd="2" destOrd="0" presId="urn:microsoft.com/office/officeart/2018/2/layout/IconVerticalSolidList"/>
    <dgm:cxn modelId="{B5FDA80E-ABB8-46BE-B2F9-A5610082981B}" type="presParOf" srcId="{C3F1C156-3CEE-4CEA-AACE-F62FFF6BD9F7}" destId="{6E68BD46-037B-4E56-B767-46A110738BCB}" srcOrd="0" destOrd="0" presId="urn:microsoft.com/office/officeart/2018/2/layout/IconVerticalSolidList"/>
    <dgm:cxn modelId="{5BC63640-6F58-40EA-A86E-3E8CA2D11A67}" type="presParOf" srcId="{C3F1C156-3CEE-4CEA-AACE-F62FFF6BD9F7}" destId="{A455CEF8-CA71-481B-9F33-CB3B3272EC5E}" srcOrd="1" destOrd="0" presId="urn:microsoft.com/office/officeart/2018/2/layout/IconVerticalSolidList"/>
    <dgm:cxn modelId="{B4310BA5-C0BA-413E-BE1B-9ADAC6F9E6BC}" type="presParOf" srcId="{C3F1C156-3CEE-4CEA-AACE-F62FFF6BD9F7}" destId="{CF70F98D-0B41-4611-9709-13B4234749F6}" srcOrd="2" destOrd="0" presId="urn:microsoft.com/office/officeart/2018/2/layout/IconVerticalSolidList"/>
    <dgm:cxn modelId="{F7FE16E7-FE18-468F-B0A7-9305A8729A84}" type="presParOf" srcId="{C3F1C156-3CEE-4CEA-AACE-F62FFF6BD9F7}" destId="{3317EF11-5F43-44EF-805D-D69CCE7C16DA}" srcOrd="3" destOrd="0" presId="urn:microsoft.com/office/officeart/2018/2/layout/IconVerticalSolidList"/>
    <dgm:cxn modelId="{26FA4499-3D22-4D05-86A0-68EE4523541A}" type="presParOf" srcId="{0EB4B9A3-41F2-4A30-9AE1-106775C76F95}" destId="{1091396E-B632-4073-9643-D375FBAB22F3}" srcOrd="3" destOrd="0" presId="urn:microsoft.com/office/officeart/2018/2/layout/IconVerticalSolidList"/>
    <dgm:cxn modelId="{A3A6FAB1-AE4A-426D-BF3B-CC4CD54735B5}" type="presParOf" srcId="{0EB4B9A3-41F2-4A30-9AE1-106775C76F95}" destId="{119743BA-43D8-4A8E-9597-080399C69E72}" srcOrd="4" destOrd="0" presId="urn:microsoft.com/office/officeart/2018/2/layout/IconVerticalSolidList"/>
    <dgm:cxn modelId="{47E06F4E-1F10-4769-98E8-6D5B33C32B47}" type="presParOf" srcId="{119743BA-43D8-4A8E-9597-080399C69E72}" destId="{DC903B38-E217-472D-86CF-144034BA6DF7}" srcOrd="0" destOrd="0" presId="urn:microsoft.com/office/officeart/2018/2/layout/IconVerticalSolidList"/>
    <dgm:cxn modelId="{9FD0F23A-0F8F-4634-8D94-C75E9ADCFEAF}" type="presParOf" srcId="{119743BA-43D8-4A8E-9597-080399C69E72}" destId="{1222E31A-6C29-4C97-93A8-E0FD1DCF119E}" srcOrd="1" destOrd="0" presId="urn:microsoft.com/office/officeart/2018/2/layout/IconVerticalSolidList"/>
    <dgm:cxn modelId="{1D561A10-3E46-449E-BB2D-C850729FF1E9}" type="presParOf" srcId="{119743BA-43D8-4A8E-9597-080399C69E72}" destId="{0067204F-D5EA-4382-A5CF-A3AEA55A6761}" srcOrd="2" destOrd="0" presId="urn:microsoft.com/office/officeart/2018/2/layout/IconVerticalSolidList"/>
    <dgm:cxn modelId="{5B623D22-C2E8-414A-A61E-6C1A22A88C45}" type="presParOf" srcId="{119743BA-43D8-4A8E-9597-080399C69E72}" destId="{FBD52330-181E-4831-852F-BA20C9E5962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66E4DC-FFE8-4B4E-A526-29FF24C5A03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6_2" csCatId="accent6" phldr="1"/>
      <dgm:spPr/>
      <dgm:t>
        <a:bodyPr/>
        <a:lstStyle/>
        <a:p>
          <a:endParaRPr lang="en-US"/>
        </a:p>
      </dgm:t>
    </dgm:pt>
    <dgm:pt modelId="{EA5B540D-EC3A-4B9D-8BDA-BAF506CC7A7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PPE has the serious limitation that it does not eliminate the hazard at the source and may result in employees being exposed to the hazard if the equipment fails.</a:t>
          </a:r>
        </a:p>
      </dgm:t>
    </dgm:pt>
    <dgm:pt modelId="{B936E968-4317-401A-8CD7-0F1E150C8847}" type="parTrans" cxnId="{F240706D-453E-4EC9-A9B1-668901265437}">
      <dgm:prSet/>
      <dgm:spPr/>
      <dgm:t>
        <a:bodyPr/>
        <a:lstStyle/>
        <a:p>
          <a:endParaRPr lang="en-US"/>
        </a:p>
      </dgm:t>
    </dgm:pt>
    <dgm:pt modelId="{8473FD76-7809-4E84-B0A1-4D31919D2893}" type="sibTrans" cxnId="{F240706D-453E-4EC9-A9B1-668901265437}">
      <dgm:prSet/>
      <dgm:spPr/>
      <dgm:t>
        <a:bodyPr/>
        <a:lstStyle/>
        <a:p>
          <a:endParaRPr lang="en-US"/>
        </a:p>
      </dgm:t>
    </dgm:pt>
    <dgm:pt modelId="{868EA699-1B36-4DA4-88D1-CAC33629F23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Any item of PPE imposes a barrier between the wearer/user and the working environment.</a:t>
          </a:r>
        </a:p>
      </dgm:t>
    </dgm:pt>
    <dgm:pt modelId="{D99585E6-CD4A-4B75-9842-4CD47A5925BF}" type="parTrans" cxnId="{17A2A8C6-9F57-41D3-99F3-870C4129403D}">
      <dgm:prSet/>
      <dgm:spPr/>
      <dgm:t>
        <a:bodyPr/>
        <a:lstStyle/>
        <a:p>
          <a:endParaRPr lang="en-US"/>
        </a:p>
      </dgm:t>
    </dgm:pt>
    <dgm:pt modelId="{E15FF6A0-A2EA-4AA2-B062-CF80187E5833}" type="sibTrans" cxnId="{17A2A8C6-9F57-41D3-99F3-870C4129403D}">
      <dgm:prSet/>
      <dgm:spPr/>
      <dgm:t>
        <a:bodyPr/>
        <a:lstStyle/>
        <a:p>
          <a:endParaRPr lang="en-US"/>
        </a:p>
      </dgm:t>
    </dgm:pt>
    <dgm:pt modelId="{E7E1DAE7-8A55-4EF5-ACC2-DB7004D0DBB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Good ergonomic design can help to minimize injuries and can therefore help to ensure safe and healthy working conditions through the correct use of PPE.</a:t>
          </a:r>
        </a:p>
      </dgm:t>
    </dgm:pt>
    <dgm:pt modelId="{8C608A5E-495A-42FF-B7CE-F9233F1BE95F}" type="parTrans" cxnId="{23D9755D-5CFC-4E60-A2CD-5F8F8061D3B6}">
      <dgm:prSet/>
      <dgm:spPr/>
      <dgm:t>
        <a:bodyPr/>
        <a:lstStyle/>
        <a:p>
          <a:endParaRPr lang="en-US"/>
        </a:p>
      </dgm:t>
    </dgm:pt>
    <dgm:pt modelId="{E346CF54-3DE1-4042-B194-E3CCD68A5FCE}" type="sibTrans" cxnId="{23D9755D-5CFC-4E60-A2CD-5F8F8061D3B6}">
      <dgm:prSet/>
      <dgm:spPr/>
      <dgm:t>
        <a:bodyPr/>
        <a:lstStyle/>
        <a:p>
          <a:endParaRPr lang="en-US"/>
        </a:p>
      </dgm:t>
    </dgm:pt>
    <dgm:pt modelId="{A83AA5E2-0110-418F-A100-4E26DAEF8F72}" type="pres">
      <dgm:prSet presAssocID="{9C66E4DC-FFE8-4B4E-A526-29FF24C5A037}" presName="root" presStyleCnt="0">
        <dgm:presLayoutVars>
          <dgm:dir/>
          <dgm:resizeHandles val="exact"/>
        </dgm:presLayoutVars>
      </dgm:prSet>
      <dgm:spPr/>
    </dgm:pt>
    <dgm:pt modelId="{3696045C-214C-4B8C-8B88-5417AF837EE8}" type="pres">
      <dgm:prSet presAssocID="{EA5B540D-EC3A-4B9D-8BDA-BAF506CC7A76}" presName="compNode" presStyleCnt="0"/>
      <dgm:spPr/>
    </dgm:pt>
    <dgm:pt modelId="{D8EB081A-2500-42E6-A920-308930145A93}" type="pres">
      <dgm:prSet presAssocID="{EA5B540D-EC3A-4B9D-8BDA-BAF506CC7A76}" presName="bgRect" presStyleLbl="bgShp" presStyleIdx="0" presStyleCnt="3"/>
      <dgm:spPr/>
    </dgm:pt>
    <dgm:pt modelId="{9B39A086-7A1F-4406-AEE6-1BB1117D605D}" type="pres">
      <dgm:prSet presAssocID="{EA5B540D-EC3A-4B9D-8BDA-BAF506CC7A7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A473215C-B74F-40D5-802F-02A3CD72790A}" type="pres">
      <dgm:prSet presAssocID="{EA5B540D-EC3A-4B9D-8BDA-BAF506CC7A76}" presName="spaceRect" presStyleCnt="0"/>
      <dgm:spPr/>
    </dgm:pt>
    <dgm:pt modelId="{8C2BE331-EDA7-4172-8516-3B49476F939A}" type="pres">
      <dgm:prSet presAssocID="{EA5B540D-EC3A-4B9D-8BDA-BAF506CC7A76}" presName="parTx" presStyleLbl="revTx" presStyleIdx="0" presStyleCnt="3">
        <dgm:presLayoutVars>
          <dgm:chMax val="0"/>
          <dgm:chPref val="0"/>
        </dgm:presLayoutVars>
      </dgm:prSet>
      <dgm:spPr/>
    </dgm:pt>
    <dgm:pt modelId="{6A32C078-E134-4969-A976-C2525FC75327}" type="pres">
      <dgm:prSet presAssocID="{8473FD76-7809-4E84-B0A1-4D31919D2893}" presName="sibTrans" presStyleCnt="0"/>
      <dgm:spPr/>
    </dgm:pt>
    <dgm:pt modelId="{523E9E80-9CE0-4D1D-8113-B611A8E9595C}" type="pres">
      <dgm:prSet presAssocID="{868EA699-1B36-4DA4-88D1-CAC33629F234}" presName="compNode" presStyleCnt="0"/>
      <dgm:spPr/>
    </dgm:pt>
    <dgm:pt modelId="{F0BA4EEF-6EFC-4C29-958C-5BF437FE67F0}" type="pres">
      <dgm:prSet presAssocID="{868EA699-1B36-4DA4-88D1-CAC33629F234}" presName="bgRect" presStyleLbl="bgShp" presStyleIdx="1" presStyleCnt="3"/>
      <dgm:spPr/>
    </dgm:pt>
    <dgm:pt modelId="{62C9CCB5-D739-45FF-9E43-B708D684ED20}" type="pres">
      <dgm:prSet presAssocID="{868EA699-1B36-4DA4-88D1-CAC33629F23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struction Worker"/>
        </a:ext>
      </dgm:extLst>
    </dgm:pt>
    <dgm:pt modelId="{22BE0120-919E-45F0-9A33-4661EFC5806C}" type="pres">
      <dgm:prSet presAssocID="{868EA699-1B36-4DA4-88D1-CAC33629F234}" presName="spaceRect" presStyleCnt="0"/>
      <dgm:spPr/>
    </dgm:pt>
    <dgm:pt modelId="{D30FAD66-26F0-4FED-A1E9-BA0172142DD4}" type="pres">
      <dgm:prSet presAssocID="{868EA699-1B36-4DA4-88D1-CAC33629F234}" presName="parTx" presStyleLbl="revTx" presStyleIdx="1" presStyleCnt="3">
        <dgm:presLayoutVars>
          <dgm:chMax val="0"/>
          <dgm:chPref val="0"/>
        </dgm:presLayoutVars>
      </dgm:prSet>
      <dgm:spPr/>
    </dgm:pt>
    <dgm:pt modelId="{9BED6F27-DD71-4A69-82A4-77745B1EF7F8}" type="pres">
      <dgm:prSet presAssocID="{E15FF6A0-A2EA-4AA2-B062-CF80187E5833}" presName="sibTrans" presStyleCnt="0"/>
      <dgm:spPr/>
    </dgm:pt>
    <dgm:pt modelId="{E6D985AC-1ABB-4724-A6B0-A48A7229B518}" type="pres">
      <dgm:prSet presAssocID="{E7E1DAE7-8A55-4EF5-ACC2-DB7004D0DBB7}" presName="compNode" presStyleCnt="0"/>
      <dgm:spPr/>
    </dgm:pt>
    <dgm:pt modelId="{C8C73BE4-C4F0-45F7-BFF7-38DA68114F32}" type="pres">
      <dgm:prSet presAssocID="{E7E1DAE7-8A55-4EF5-ACC2-DB7004D0DBB7}" presName="bgRect" presStyleLbl="bgShp" presStyleIdx="2" presStyleCnt="3"/>
      <dgm:spPr/>
    </dgm:pt>
    <dgm:pt modelId="{81A05F07-7602-4D9E-9949-1BF9C2ADA76F}" type="pres">
      <dgm:prSet presAssocID="{E7E1DAE7-8A55-4EF5-ACC2-DB7004D0DBB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lder"/>
        </a:ext>
      </dgm:extLst>
    </dgm:pt>
    <dgm:pt modelId="{E2662FCA-BE14-41DA-9E9D-EEF489CBB86E}" type="pres">
      <dgm:prSet presAssocID="{E7E1DAE7-8A55-4EF5-ACC2-DB7004D0DBB7}" presName="spaceRect" presStyleCnt="0"/>
      <dgm:spPr/>
    </dgm:pt>
    <dgm:pt modelId="{62E12473-BDC5-4F64-8A10-F51E00A6D101}" type="pres">
      <dgm:prSet presAssocID="{E7E1DAE7-8A55-4EF5-ACC2-DB7004D0DBB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D46FF11-029D-46E9-B1EE-69E3C866E13E}" type="presOf" srcId="{E7E1DAE7-8A55-4EF5-ACC2-DB7004D0DBB7}" destId="{62E12473-BDC5-4F64-8A10-F51E00A6D101}" srcOrd="0" destOrd="0" presId="urn:microsoft.com/office/officeart/2018/2/layout/IconVerticalSolidList"/>
    <dgm:cxn modelId="{E5A6F033-2706-41E0-AD7B-28303BD74658}" type="presOf" srcId="{868EA699-1B36-4DA4-88D1-CAC33629F234}" destId="{D30FAD66-26F0-4FED-A1E9-BA0172142DD4}" srcOrd="0" destOrd="0" presId="urn:microsoft.com/office/officeart/2018/2/layout/IconVerticalSolidList"/>
    <dgm:cxn modelId="{23D9755D-5CFC-4E60-A2CD-5F8F8061D3B6}" srcId="{9C66E4DC-FFE8-4B4E-A526-29FF24C5A037}" destId="{E7E1DAE7-8A55-4EF5-ACC2-DB7004D0DBB7}" srcOrd="2" destOrd="0" parTransId="{8C608A5E-495A-42FF-B7CE-F9233F1BE95F}" sibTransId="{E346CF54-3DE1-4042-B194-E3CCD68A5FCE}"/>
    <dgm:cxn modelId="{F240706D-453E-4EC9-A9B1-668901265437}" srcId="{9C66E4DC-FFE8-4B4E-A526-29FF24C5A037}" destId="{EA5B540D-EC3A-4B9D-8BDA-BAF506CC7A76}" srcOrd="0" destOrd="0" parTransId="{B936E968-4317-401A-8CD7-0F1E150C8847}" sibTransId="{8473FD76-7809-4E84-B0A1-4D31919D2893}"/>
    <dgm:cxn modelId="{8666F994-B3D6-4131-ABCF-6EA11834F66E}" type="presOf" srcId="{EA5B540D-EC3A-4B9D-8BDA-BAF506CC7A76}" destId="{8C2BE331-EDA7-4172-8516-3B49476F939A}" srcOrd="0" destOrd="0" presId="urn:microsoft.com/office/officeart/2018/2/layout/IconVerticalSolidList"/>
    <dgm:cxn modelId="{17A2A8C6-9F57-41D3-99F3-870C4129403D}" srcId="{9C66E4DC-FFE8-4B4E-A526-29FF24C5A037}" destId="{868EA699-1B36-4DA4-88D1-CAC33629F234}" srcOrd="1" destOrd="0" parTransId="{D99585E6-CD4A-4B75-9842-4CD47A5925BF}" sibTransId="{E15FF6A0-A2EA-4AA2-B062-CF80187E5833}"/>
    <dgm:cxn modelId="{68BF4DD4-E9C0-4FDC-9B0B-264631ED5B97}" type="presOf" srcId="{9C66E4DC-FFE8-4B4E-A526-29FF24C5A037}" destId="{A83AA5E2-0110-418F-A100-4E26DAEF8F72}" srcOrd="0" destOrd="0" presId="urn:microsoft.com/office/officeart/2018/2/layout/IconVerticalSolidList"/>
    <dgm:cxn modelId="{57F5D9D1-E951-49A5-90AC-337010825EE3}" type="presParOf" srcId="{A83AA5E2-0110-418F-A100-4E26DAEF8F72}" destId="{3696045C-214C-4B8C-8B88-5417AF837EE8}" srcOrd="0" destOrd="0" presId="urn:microsoft.com/office/officeart/2018/2/layout/IconVerticalSolidList"/>
    <dgm:cxn modelId="{9ACBDA38-DD1A-4F3C-8AB9-00561274FFDD}" type="presParOf" srcId="{3696045C-214C-4B8C-8B88-5417AF837EE8}" destId="{D8EB081A-2500-42E6-A920-308930145A93}" srcOrd="0" destOrd="0" presId="urn:microsoft.com/office/officeart/2018/2/layout/IconVerticalSolidList"/>
    <dgm:cxn modelId="{617FCDF5-F123-47CE-A368-EC6C9CDDD8A2}" type="presParOf" srcId="{3696045C-214C-4B8C-8B88-5417AF837EE8}" destId="{9B39A086-7A1F-4406-AEE6-1BB1117D605D}" srcOrd="1" destOrd="0" presId="urn:microsoft.com/office/officeart/2018/2/layout/IconVerticalSolidList"/>
    <dgm:cxn modelId="{3603A6B5-7428-47EC-B09D-D2B6D4973BF9}" type="presParOf" srcId="{3696045C-214C-4B8C-8B88-5417AF837EE8}" destId="{A473215C-B74F-40D5-802F-02A3CD72790A}" srcOrd="2" destOrd="0" presId="urn:microsoft.com/office/officeart/2018/2/layout/IconVerticalSolidList"/>
    <dgm:cxn modelId="{5774DD29-0839-489B-9B81-F68A4BFAD859}" type="presParOf" srcId="{3696045C-214C-4B8C-8B88-5417AF837EE8}" destId="{8C2BE331-EDA7-4172-8516-3B49476F939A}" srcOrd="3" destOrd="0" presId="urn:microsoft.com/office/officeart/2018/2/layout/IconVerticalSolidList"/>
    <dgm:cxn modelId="{340F3092-B3F9-48A0-B36C-D87C58DCD434}" type="presParOf" srcId="{A83AA5E2-0110-418F-A100-4E26DAEF8F72}" destId="{6A32C078-E134-4969-A976-C2525FC75327}" srcOrd="1" destOrd="0" presId="urn:microsoft.com/office/officeart/2018/2/layout/IconVerticalSolidList"/>
    <dgm:cxn modelId="{8F15974A-2328-446B-A835-8CA806A760C8}" type="presParOf" srcId="{A83AA5E2-0110-418F-A100-4E26DAEF8F72}" destId="{523E9E80-9CE0-4D1D-8113-B611A8E9595C}" srcOrd="2" destOrd="0" presId="urn:microsoft.com/office/officeart/2018/2/layout/IconVerticalSolidList"/>
    <dgm:cxn modelId="{2609959B-D972-4602-8C54-0AA07270AADC}" type="presParOf" srcId="{523E9E80-9CE0-4D1D-8113-B611A8E9595C}" destId="{F0BA4EEF-6EFC-4C29-958C-5BF437FE67F0}" srcOrd="0" destOrd="0" presId="urn:microsoft.com/office/officeart/2018/2/layout/IconVerticalSolidList"/>
    <dgm:cxn modelId="{22A749E9-8D35-4E19-82B0-AD6E3B0948D4}" type="presParOf" srcId="{523E9E80-9CE0-4D1D-8113-B611A8E9595C}" destId="{62C9CCB5-D739-45FF-9E43-B708D684ED20}" srcOrd="1" destOrd="0" presId="urn:microsoft.com/office/officeart/2018/2/layout/IconVerticalSolidList"/>
    <dgm:cxn modelId="{6E136304-5602-414E-AD5E-B2C91670E702}" type="presParOf" srcId="{523E9E80-9CE0-4D1D-8113-B611A8E9595C}" destId="{22BE0120-919E-45F0-9A33-4661EFC5806C}" srcOrd="2" destOrd="0" presId="urn:microsoft.com/office/officeart/2018/2/layout/IconVerticalSolidList"/>
    <dgm:cxn modelId="{BBD8FA62-74E7-4C6F-9DA0-A00819E966EB}" type="presParOf" srcId="{523E9E80-9CE0-4D1D-8113-B611A8E9595C}" destId="{D30FAD66-26F0-4FED-A1E9-BA0172142DD4}" srcOrd="3" destOrd="0" presId="urn:microsoft.com/office/officeart/2018/2/layout/IconVerticalSolidList"/>
    <dgm:cxn modelId="{0AEEEBE9-5EC8-4BBC-8F9C-080EB9994579}" type="presParOf" srcId="{A83AA5E2-0110-418F-A100-4E26DAEF8F72}" destId="{9BED6F27-DD71-4A69-82A4-77745B1EF7F8}" srcOrd="3" destOrd="0" presId="urn:microsoft.com/office/officeart/2018/2/layout/IconVerticalSolidList"/>
    <dgm:cxn modelId="{E6969C45-D715-4EAB-93A9-0ABFB3A6193A}" type="presParOf" srcId="{A83AA5E2-0110-418F-A100-4E26DAEF8F72}" destId="{E6D985AC-1ABB-4724-A6B0-A48A7229B518}" srcOrd="4" destOrd="0" presId="urn:microsoft.com/office/officeart/2018/2/layout/IconVerticalSolidList"/>
    <dgm:cxn modelId="{1D4ADD1B-DE4B-455E-998D-29C9675CA779}" type="presParOf" srcId="{E6D985AC-1ABB-4724-A6B0-A48A7229B518}" destId="{C8C73BE4-C4F0-45F7-BFF7-38DA68114F32}" srcOrd="0" destOrd="0" presId="urn:microsoft.com/office/officeart/2018/2/layout/IconVerticalSolidList"/>
    <dgm:cxn modelId="{FAEDBD53-475D-42B7-BBA1-452772F7CD1C}" type="presParOf" srcId="{E6D985AC-1ABB-4724-A6B0-A48A7229B518}" destId="{81A05F07-7602-4D9E-9949-1BF9C2ADA76F}" srcOrd="1" destOrd="0" presId="urn:microsoft.com/office/officeart/2018/2/layout/IconVerticalSolidList"/>
    <dgm:cxn modelId="{AC2A146C-7456-4B7E-BEC4-480DD8470CE7}" type="presParOf" srcId="{E6D985AC-1ABB-4724-A6B0-A48A7229B518}" destId="{E2662FCA-BE14-41DA-9E9D-EEF489CBB86E}" srcOrd="2" destOrd="0" presId="urn:microsoft.com/office/officeart/2018/2/layout/IconVerticalSolidList"/>
    <dgm:cxn modelId="{3CC278EB-6FCD-45A8-9052-B6F3B3999E0D}" type="presParOf" srcId="{E6D985AC-1ABB-4724-A6B0-A48A7229B518}" destId="{62E12473-BDC5-4F64-8A10-F51E00A6D10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06A3C0-AC9A-4AAF-9D89-589354C8CB1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D565DFC6-765F-4763-8036-70A24D4466DA}">
      <dgm:prSet/>
      <dgm:spPr/>
      <dgm:t>
        <a:bodyPr/>
        <a:lstStyle/>
        <a:p>
          <a:pPr>
            <a:defRPr cap="all"/>
          </a:pPr>
          <a:r>
            <a:rPr lang="en-US" dirty="0"/>
            <a:t>Occupational skin diseases such as skin cancer and other skin diseases and infections are one of the most common type of occupational diseases and can be very dangerous.</a:t>
          </a:r>
        </a:p>
      </dgm:t>
    </dgm:pt>
    <dgm:pt modelId="{D7F6F21D-A9E8-4D4D-A3B4-FB332532A016}" type="parTrans" cxnId="{600B8F5D-C5B2-4EA9-B5B9-A6BBDEC749CC}">
      <dgm:prSet/>
      <dgm:spPr/>
      <dgm:t>
        <a:bodyPr/>
        <a:lstStyle/>
        <a:p>
          <a:endParaRPr lang="en-US"/>
        </a:p>
      </dgm:t>
    </dgm:pt>
    <dgm:pt modelId="{171A2370-6E2F-4ACB-8432-3DA7F1A17B88}" type="sibTrans" cxnId="{600B8F5D-C5B2-4EA9-B5B9-A6BBDEC749CC}">
      <dgm:prSet/>
      <dgm:spPr/>
      <dgm:t>
        <a:bodyPr/>
        <a:lstStyle/>
        <a:p>
          <a:endParaRPr lang="en-US"/>
        </a:p>
      </dgm:t>
    </dgm:pt>
    <dgm:pt modelId="{AB10E3E0-D59C-40BC-B4E1-9C7C234A8842}">
      <dgm:prSet/>
      <dgm:spPr/>
      <dgm:t>
        <a:bodyPr/>
        <a:lstStyle/>
        <a:p>
          <a:pPr>
            <a:defRPr cap="all"/>
          </a:pPr>
          <a:r>
            <a:rPr lang="en-US" dirty="0"/>
            <a:t>Any form of PPE that acts as a barrier between the skin and the agent of exposure can be considered skin protection.</a:t>
          </a:r>
        </a:p>
      </dgm:t>
    </dgm:pt>
    <dgm:pt modelId="{B50B1CC5-C3A7-47A8-BE80-815E8D3D2F2D}" type="parTrans" cxnId="{97A639A2-562C-452B-A3FB-CA8E1FB66FC6}">
      <dgm:prSet/>
      <dgm:spPr/>
      <dgm:t>
        <a:bodyPr/>
        <a:lstStyle/>
        <a:p>
          <a:endParaRPr lang="en-US"/>
        </a:p>
      </dgm:t>
    </dgm:pt>
    <dgm:pt modelId="{D7E0B9B3-8328-422F-A412-7A5296404F33}" type="sibTrans" cxnId="{97A639A2-562C-452B-A3FB-CA8E1FB66FC6}">
      <dgm:prSet/>
      <dgm:spPr/>
      <dgm:t>
        <a:bodyPr/>
        <a:lstStyle/>
        <a:p>
          <a:endParaRPr lang="en-US"/>
        </a:p>
      </dgm:t>
    </dgm:pt>
    <dgm:pt modelId="{9C3DB785-E003-431B-88E5-90446244AAE1}">
      <dgm:prSet/>
      <dgm:spPr/>
      <dgm:t>
        <a:bodyPr/>
        <a:lstStyle/>
        <a:p>
          <a:pPr>
            <a:defRPr cap="all"/>
          </a:pPr>
          <a:r>
            <a:rPr lang="en-US" dirty="0"/>
            <a:t>Because much work is done with the </a:t>
          </a:r>
          <a:r>
            <a:rPr lang="en-US" dirty="0" err="1"/>
            <a:t>hands,gloves</a:t>
          </a:r>
          <a:r>
            <a:rPr lang="en-US" dirty="0"/>
            <a:t> are most important item in providing skin protection</a:t>
          </a:r>
          <a:r>
            <a:rPr lang="en-US" dirty="0">
              <a:latin typeface="Tw Cen MT"/>
            </a:rPr>
            <a:t>.</a:t>
          </a:r>
          <a:endParaRPr lang="en-US" dirty="0"/>
        </a:p>
      </dgm:t>
    </dgm:pt>
    <dgm:pt modelId="{327BF2BF-A610-4F63-8835-4626109A13F8}" type="parTrans" cxnId="{57D6B053-FEF2-476E-9856-6D4EE5D74F8A}">
      <dgm:prSet/>
      <dgm:spPr/>
      <dgm:t>
        <a:bodyPr/>
        <a:lstStyle/>
        <a:p>
          <a:endParaRPr lang="en-US"/>
        </a:p>
      </dgm:t>
    </dgm:pt>
    <dgm:pt modelId="{DF28FDA6-719E-4AD0-8514-E49D5ADE069C}" type="sibTrans" cxnId="{57D6B053-FEF2-476E-9856-6D4EE5D74F8A}">
      <dgm:prSet/>
      <dgm:spPr/>
      <dgm:t>
        <a:bodyPr/>
        <a:lstStyle/>
        <a:p>
          <a:endParaRPr lang="en-US"/>
        </a:p>
      </dgm:t>
    </dgm:pt>
    <dgm:pt modelId="{A87A9C1D-0DB8-46DC-8CA6-5F809F78D8AD}" type="pres">
      <dgm:prSet presAssocID="{CB06A3C0-AC9A-4AAF-9D89-589354C8CB11}" presName="root" presStyleCnt="0">
        <dgm:presLayoutVars>
          <dgm:dir/>
          <dgm:resizeHandles val="exact"/>
        </dgm:presLayoutVars>
      </dgm:prSet>
      <dgm:spPr/>
    </dgm:pt>
    <dgm:pt modelId="{A08C074E-2F4C-43B7-8142-C6E82B4CD7F1}" type="pres">
      <dgm:prSet presAssocID="{D565DFC6-765F-4763-8036-70A24D4466DA}" presName="compNode" presStyleCnt="0"/>
      <dgm:spPr/>
    </dgm:pt>
    <dgm:pt modelId="{4402B98C-3898-4ADB-8AB5-18B65F6D1CBB}" type="pres">
      <dgm:prSet presAssocID="{D565DFC6-765F-4763-8036-70A24D4466DA}" presName="iconBgRect" presStyleLbl="bgShp" presStyleIdx="0" presStyleCnt="3"/>
      <dgm:spPr/>
    </dgm:pt>
    <dgm:pt modelId="{DA5C4AF0-7F38-4D5B-A665-C3B087074635}" type="pres">
      <dgm:prSet presAssocID="{D565DFC6-765F-4763-8036-70A24D4466D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lth"/>
        </a:ext>
      </dgm:extLst>
    </dgm:pt>
    <dgm:pt modelId="{E3F34741-23CB-4471-B399-DBF7E4BB0763}" type="pres">
      <dgm:prSet presAssocID="{D565DFC6-765F-4763-8036-70A24D4466DA}" presName="spaceRect" presStyleCnt="0"/>
      <dgm:spPr/>
    </dgm:pt>
    <dgm:pt modelId="{E2EB0535-E96A-4B8E-BDE0-23D95888DB92}" type="pres">
      <dgm:prSet presAssocID="{D565DFC6-765F-4763-8036-70A24D4466DA}" presName="textRect" presStyleLbl="revTx" presStyleIdx="0" presStyleCnt="3">
        <dgm:presLayoutVars>
          <dgm:chMax val="1"/>
          <dgm:chPref val="1"/>
        </dgm:presLayoutVars>
      </dgm:prSet>
      <dgm:spPr/>
    </dgm:pt>
    <dgm:pt modelId="{A38E6DE1-E534-45D8-9287-F41B5534498F}" type="pres">
      <dgm:prSet presAssocID="{171A2370-6E2F-4ACB-8432-3DA7F1A17B88}" presName="sibTrans" presStyleCnt="0"/>
      <dgm:spPr/>
    </dgm:pt>
    <dgm:pt modelId="{7804976E-5CF5-4968-8084-74F7A0E8ED20}" type="pres">
      <dgm:prSet presAssocID="{AB10E3E0-D59C-40BC-B4E1-9C7C234A8842}" presName="compNode" presStyleCnt="0"/>
      <dgm:spPr/>
    </dgm:pt>
    <dgm:pt modelId="{1E07BA32-E21D-44DA-8285-FEED8815E9A8}" type="pres">
      <dgm:prSet presAssocID="{AB10E3E0-D59C-40BC-B4E1-9C7C234A8842}" presName="iconBgRect" presStyleLbl="bgShp" presStyleIdx="1" presStyleCnt="3"/>
      <dgm:spPr/>
    </dgm:pt>
    <dgm:pt modelId="{81006189-FD98-4FA5-B005-BCC20C7C33CC}" type="pres">
      <dgm:prSet presAssocID="{AB10E3E0-D59C-40BC-B4E1-9C7C234A884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print"/>
        </a:ext>
      </dgm:extLst>
    </dgm:pt>
    <dgm:pt modelId="{D9983554-818E-4092-B940-8C2C6DB65AD7}" type="pres">
      <dgm:prSet presAssocID="{AB10E3E0-D59C-40BC-B4E1-9C7C234A8842}" presName="spaceRect" presStyleCnt="0"/>
      <dgm:spPr/>
    </dgm:pt>
    <dgm:pt modelId="{C3B34C61-1FF9-40E5-8F51-23F18AA8B695}" type="pres">
      <dgm:prSet presAssocID="{AB10E3E0-D59C-40BC-B4E1-9C7C234A8842}" presName="textRect" presStyleLbl="revTx" presStyleIdx="1" presStyleCnt="3">
        <dgm:presLayoutVars>
          <dgm:chMax val="1"/>
          <dgm:chPref val="1"/>
        </dgm:presLayoutVars>
      </dgm:prSet>
      <dgm:spPr/>
    </dgm:pt>
    <dgm:pt modelId="{9C10E792-C9A2-4235-838F-458F04A20DC5}" type="pres">
      <dgm:prSet presAssocID="{D7E0B9B3-8328-422F-A412-7A5296404F33}" presName="sibTrans" presStyleCnt="0"/>
      <dgm:spPr/>
    </dgm:pt>
    <dgm:pt modelId="{E504CFF8-00BD-4267-A908-0DDB4DE41CE6}" type="pres">
      <dgm:prSet presAssocID="{9C3DB785-E003-431B-88E5-90446244AAE1}" presName="compNode" presStyleCnt="0"/>
      <dgm:spPr/>
    </dgm:pt>
    <dgm:pt modelId="{36EF0C80-E720-4428-9A2B-8C3171ACB0BF}" type="pres">
      <dgm:prSet presAssocID="{9C3DB785-E003-431B-88E5-90446244AAE1}" presName="iconBgRect" presStyleLbl="bgShp" presStyleIdx="2" presStyleCnt="3"/>
      <dgm:spPr/>
    </dgm:pt>
    <dgm:pt modelId="{4CCFA771-B830-4DC3-8045-BB0C4F29554D}" type="pres">
      <dgm:prSet presAssocID="{9C3DB785-E003-431B-88E5-90446244AAE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96EF0A01-F763-47AC-9FCC-94C21954FF87}" type="pres">
      <dgm:prSet presAssocID="{9C3DB785-E003-431B-88E5-90446244AAE1}" presName="spaceRect" presStyleCnt="0"/>
      <dgm:spPr/>
    </dgm:pt>
    <dgm:pt modelId="{9B27E3FA-2045-4D65-BE73-0F3C9D9F478F}" type="pres">
      <dgm:prSet presAssocID="{9C3DB785-E003-431B-88E5-90446244AAE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E0AD032-21BA-489F-96CA-29267A13A7FB}" type="presOf" srcId="{CB06A3C0-AC9A-4AAF-9D89-589354C8CB11}" destId="{A87A9C1D-0DB8-46DC-8CA6-5F809F78D8AD}" srcOrd="0" destOrd="0" presId="urn:microsoft.com/office/officeart/2018/5/layout/IconCircleLabelList"/>
    <dgm:cxn modelId="{600B8F5D-C5B2-4EA9-B5B9-A6BBDEC749CC}" srcId="{CB06A3C0-AC9A-4AAF-9D89-589354C8CB11}" destId="{D565DFC6-765F-4763-8036-70A24D4466DA}" srcOrd="0" destOrd="0" parTransId="{D7F6F21D-A9E8-4D4D-A3B4-FB332532A016}" sibTransId="{171A2370-6E2F-4ACB-8432-3DA7F1A17B88}"/>
    <dgm:cxn modelId="{BA30E468-0C9D-4563-B70D-9DC084BB9F8E}" type="presOf" srcId="{9C3DB785-E003-431B-88E5-90446244AAE1}" destId="{9B27E3FA-2045-4D65-BE73-0F3C9D9F478F}" srcOrd="0" destOrd="0" presId="urn:microsoft.com/office/officeart/2018/5/layout/IconCircleLabelList"/>
    <dgm:cxn modelId="{57D6B053-FEF2-476E-9856-6D4EE5D74F8A}" srcId="{CB06A3C0-AC9A-4AAF-9D89-589354C8CB11}" destId="{9C3DB785-E003-431B-88E5-90446244AAE1}" srcOrd="2" destOrd="0" parTransId="{327BF2BF-A610-4F63-8835-4626109A13F8}" sibTransId="{DF28FDA6-719E-4AD0-8514-E49D5ADE069C}"/>
    <dgm:cxn modelId="{0381A3A0-B70E-4121-90EE-21D32930B55F}" type="presOf" srcId="{AB10E3E0-D59C-40BC-B4E1-9C7C234A8842}" destId="{C3B34C61-1FF9-40E5-8F51-23F18AA8B695}" srcOrd="0" destOrd="0" presId="urn:microsoft.com/office/officeart/2018/5/layout/IconCircleLabelList"/>
    <dgm:cxn modelId="{97A639A2-562C-452B-A3FB-CA8E1FB66FC6}" srcId="{CB06A3C0-AC9A-4AAF-9D89-589354C8CB11}" destId="{AB10E3E0-D59C-40BC-B4E1-9C7C234A8842}" srcOrd="1" destOrd="0" parTransId="{B50B1CC5-C3A7-47A8-BE80-815E8D3D2F2D}" sibTransId="{D7E0B9B3-8328-422F-A412-7A5296404F33}"/>
    <dgm:cxn modelId="{C635A3F5-CE0B-4A71-A52E-F8DEE736EEA1}" type="presOf" srcId="{D565DFC6-765F-4763-8036-70A24D4466DA}" destId="{E2EB0535-E96A-4B8E-BDE0-23D95888DB92}" srcOrd="0" destOrd="0" presId="urn:microsoft.com/office/officeart/2018/5/layout/IconCircleLabelList"/>
    <dgm:cxn modelId="{7220FB81-CC29-4F18-8AC5-875620692A7B}" type="presParOf" srcId="{A87A9C1D-0DB8-46DC-8CA6-5F809F78D8AD}" destId="{A08C074E-2F4C-43B7-8142-C6E82B4CD7F1}" srcOrd="0" destOrd="0" presId="urn:microsoft.com/office/officeart/2018/5/layout/IconCircleLabelList"/>
    <dgm:cxn modelId="{CEDF639B-6C51-46FE-878E-71E4729D21E2}" type="presParOf" srcId="{A08C074E-2F4C-43B7-8142-C6E82B4CD7F1}" destId="{4402B98C-3898-4ADB-8AB5-18B65F6D1CBB}" srcOrd="0" destOrd="0" presId="urn:microsoft.com/office/officeart/2018/5/layout/IconCircleLabelList"/>
    <dgm:cxn modelId="{DFD30F4F-D67E-47BC-A07C-6A7167E05324}" type="presParOf" srcId="{A08C074E-2F4C-43B7-8142-C6E82B4CD7F1}" destId="{DA5C4AF0-7F38-4D5B-A665-C3B087074635}" srcOrd="1" destOrd="0" presId="urn:microsoft.com/office/officeart/2018/5/layout/IconCircleLabelList"/>
    <dgm:cxn modelId="{BF6097B8-0089-48E8-B007-4202C5EC6745}" type="presParOf" srcId="{A08C074E-2F4C-43B7-8142-C6E82B4CD7F1}" destId="{E3F34741-23CB-4471-B399-DBF7E4BB0763}" srcOrd="2" destOrd="0" presId="urn:microsoft.com/office/officeart/2018/5/layout/IconCircleLabelList"/>
    <dgm:cxn modelId="{AF4F40E3-D5F6-4A91-8EEF-5BEEFD0886A4}" type="presParOf" srcId="{A08C074E-2F4C-43B7-8142-C6E82B4CD7F1}" destId="{E2EB0535-E96A-4B8E-BDE0-23D95888DB92}" srcOrd="3" destOrd="0" presId="urn:microsoft.com/office/officeart/2018/5/layout/IconCircleLabelList"/>
    <dgm:cxn modelId="{32236DE9-26BB-4E5E-9539-9CD32E9E1E51}" type="presParOf" srcId="{A87A9C1D-0DB8-46DC-8CA6-5F809F78D8AD}" destId="{A38E6DE1-E534-45D8-9287-F41B5534498F}" srcOrd="1" destOrd="0" presId="urn:microsoft.com/office/officeart/2018/5/layout/IconCircleLabelList"/>
    <dgm:cxn modelId="{108801F0-B84C-4A18-BB5A-6B7542F885EC}" type="presParOf" srcId="{A87A9C1D-0DB8-46DC-8CA6-5F809F78D8AD}" destId="{7804976E-5CF5-4968-8084-74F7A0E8ED20}" srcOrd="2" destOrd="0" presId="urn:microsoft.com/office/officeart/2018/5/layout/IconCircleLabelList"/>
    <dgm:cxn modelId="{5773591F-59EF-4DEE-8753-20D28D0445D9}" type="presParOf" srcId="{7804976E-5CF5-4968-8084-74F7A0E8ED20}" destId="{1E07BA32-E21D-44DA-8285-FEED8815E9A8}" srcOrd="0" destOrd="0" presId="urn:microsoft.com/office/officeart/2018/5/layout/IconCircleLabelList"/>
    <dgm:cxn modelId="{80446340-BFE2-40FB-9F37-0A0D600EFF0D}" type="presParOf" srcId="{7804976E-5CF5-4968-8084-74F7A0E8ED20}" destId="{81006189-FD98-4FA5-B005-BCC20C7C33CC}" srcOrd="1" destOrd="0" presId="urn:microsoft.com/office/officeart/2018/5/layout/IconCircleLabelList"/>
    <dgm:cxn modelId="{08AB6BE1-D140-466C-95E3-0E9FA8E3FE46}" type="presParOf" srcId="{7804976E-5CF5-4968-8084-74F7A0E8ED20}" destId="{D9983554-818E-4092-B940-8C2C6DB65AD7}" srcOrd="2" destOrd="0" presId="urn:microsoft.com/office/officeart/2018/5/layout/IconCircleLabelList"/>
    <dgm:cxn modelId="{9B794A44-7B52-4E20-A767-41376465652B}" type="presParOf" srcId="{7804976E-5CF5-4968-8084-74F7A0E8ED20}" destId="{C3B34C61-1FF9-40E5-8F51-23F18AA8B695}" srcOrd="3" destOrd="0" presId="urn:microsoft.com/office/officeart/2018/5/layout/IconCircleLabelList"/>
    <dgm:cxn modelId="{8E196817-001F-4A74-BDDE-F75C1658A47A}" type="presParOf" srcId="{A87A9C1D-0DB8-46DC-8CA6-5F809F78D8AD}" destId="{9C10E792-C9A2-4235-838F-458F04A20DC5}" srcOrd="3" destOrd="0" presId="urn:microsoft.com/office/officeart/2018/5/layout/IconCircleLabelList"/>
    <dgm:cxn modelId="{807292DF-4C46-44AF-A9FD-6CD51A46754C}" type="presParOf" srcId="{A87A9C1D-0DB8-46DC-8CA6-5F809F78D8AD}" destId="{E504CFF8-00BD-4267-A908-0DDB4DE41CE6}" srcOrd="4" destOrd="0" presId="urn:microsoft.com/office/officeart/2018/5/layout/IconCircleLabelList"/>
    <dgm:cxn modelId="{23F41CDF-FC79-4852-A32E-12DBFD580961}" type="presParOf" srcId="{E504CFF8-00BD-4267-A908-0DDB4DE41CE6}" destId="{36EF0C80-E720-4428-9A2B-8C3171ACB0BF}" srcOrd="0" destOrd="0" presId="urn:microsoft.com/office/officeart/2018/5/layout/IconCircleLabelList"/>
    <dgm:cxn modelId="{899339AE-9E1E-4AEF-87FC-6847BEFBEF5C}" type="presParOf" srcId="{E504CFF8-00BD-4267-A908-0DDB4DE41CE6}" destId="{4CCFA771-B830-4DC3-8045-BB0C4F29554D}" srcOrd="1" destOrd="0" presId="urn:microsoft.com/office/officeart/2018/5/layout/IconCircleLabelList"/>
    <dgm:cxn modelId="{23D6BCAE-B203-41BA-ADB3-45E7EFE134BC}" type="presParOf" srcId="{E504CFF8-00BD-4267-A908-0DDB4DE41CE6}" destId="{96EF0A01-F763-47AC-9FCC-94C21954FF87}" srcOrd="2" destOrd="0" presId="urn:microsoft.com/office/officeart/2018/5/layout/IconCircleLabelList"/>
    <dgm:cxn modelId="{01C5F70C-7A9B-4D9C-89F6-C79F77535E41}" type="presParOf" srcId="{E504CFF8-00BD-4267-A908-0DDB4DE41CE6}" destId="{9B27E3FA-2045-4D65-BE73-0F3C9D9F478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26AB20-F296-437A-9E58-757DE94138D9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5A99E41-5169-4C24-9B3B-7A2309252C7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Eye injuries can happen through a variety of means.</a:t>
          </a:r>
        </a:p>
      </dgm:t>
    </dgm:pt>
    <dgm:pt modelId="{D1148378-47E5-485C-9634-C3FEDBE1351C}" type="parTrans" cxnId="{E9332F0F-20D9-4598-887C-1B0513525B50}">
      <dgm:prSet/>
      <dgm:spPr/>
      <dgm:t>
        <a:bodyPr/>
        <a:lstStyle/>
        <a:p>
          <a:endParaRPr lang="en-US"/>
        </a:p>
      </dgm:t>
    </dgm:pt>
    <dgm:pt modelId="{6A5376CA-4725-41C9-8D0C-7763F1858073}" type="sibTrans" cxnId="{E9332F0F-20D9-4598-887C-1B0513525B50}">
      <dgm:prSet/>
      <dgm:spPr/>
      <dgm:t>
        <a:bodyPr/>
        <a:lstStyle/>
        <a:p>
          <a:endParaRPr lang="en-US"/>
        </a:p>
      </dgm:t>
    </dgm:pt>
    <dgm:pt modelId="{22E94419-9F39-4518-A4C9-FDEE66868DC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Most eye injuries occur when solid particles such as metal slivers, wood chips, sand or cement chips get into the eye.</a:t>
          </a:r>
        </a:p>
      </dgm:t>
    </dgm:pt>
    <dgm:pt modelId="{2F5E0DC8-8081-4EF3-80E6-A9A4342EA78B}" type="parTrans" cxnId="{7FC5D540-6C04-4886-BE94-E2B40732FDB5}">
      <dgm:prSet/>
      <dgm:spPr/>
      <dgm:t>
        <a:bodyPr/>
        <a:lstStyle/>
        <a:p>
          <a:endParaRPr lang="en-US"/>
        </a:p>
      </dgm:t>
    </dgm:pt>
    <dgm:pt modelId="{74915BEF-7B24-41CB-9365-3845BE7EFA42}" type="sibTrans" cxnId="{7FC5D540-6C04-4886-BE94-E2B40732FDB5}">
      <dgm:prSet/>
      <dgm:spPr/>
      <dgm:t>
        <a:bodyPr/>
        <a:lstStyle/>
        <a:p>
          <a:endParaRPr lang="en-US"/>
        </a:p>
      </dgm:t>
    </dgm:pt>
    <dgm:pt modelId="{396C6B23-A1EE-4F02-984C-2AC63395011E}">
      <dgm:prSet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Blunt force trauma can occur to the eye when excessive force comes into contact with the eye.</a:t>
          </a:r>
          <a:endParaRPr lang="en-US">
            <a:latin typeface="Tw Cen MT"/>
          </a:endParaRPr>
        </a:p>
      </dgm:t>
    </dgm:pt>
    <dgm:pt modelId="{0BBB6AC6-7951-4FF8-911C-687865CAE626}" type="parTrans" cxnId="{312DA7D3-4BE7-4033-93F5-ECDA640957BA}">
      <dgm:prSet/>
      <dgm:spPr/>
    </dgm:pt>
    <dgm:pt modelId="{5678F3B5-D0C8-45EB-B6C4-FE92B8107B96}" type="sibTrans" cxnId="{312DA7D3-4BE7-4033-93F5-ECDA640957BA}">
      <dgm:prSet/>
      <dgm:spPr/>
    </dgm:pt>
    <dgm:pt modelId="{A9AD37AA-AC20-4225-B1DB-3860E4A3FACE}" type="pres">
      <dgm:prSet presAssocID="{0E26AB20-F296-437A-9E58-757DE94138D9}" presName="root" presStyleCnt="0">
        <dgm:presLayoutVars>
          <dgm:dir/>
          <dgm:resizeHandles val="exact"/>
        </dgm:presLayoutVars>
      </dgm:prSet>
      <dgm:spPr/>
    </dgm:pt>
    <dgm:pt modelId="{CB13D734-2EB2-4A10-A258-2F8DDF45725A}" type="pres">
      <dgm:prSet presAssocID="{C5A99E41-5169-4C24-9B3B-7A2309252C72}" presName="compNode" presStyleCnt="0"/>
      <dgm:spPr/>
    </dgm:pt>
    <dgm:pt modelId="{7E4334B1-8929-427B-8377-F5743F9689DC}" type="pres">
      <dgm:prSet presAssocID="{C5A99E41-5169-4C24-9B3B-7A2309252C72}" presName="iconBgRect" presStyleLbl="bgShp" presStyleIdx="0" presStyleCnt="3"/>
      <dgm:spPr/>
    </dgm:pt>
    <dgm:pt modelId="{C2762045-A3CE-4E43-BDCA-B370F6BE90E7}" type="pres">
      <dgm:prSet presAssocID="{C5A99E41-5169-4C24-9B3B-7A2309252C7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BDDB9D85-7463-4C17-8B7C-CD286061B1E4}" type="pres">
      <dgm:prSet presAssocID="{C5A99E41-5169-4C24-9B3B-7A2309252C72}" presName="spaceRect" presStyleCnt="0"/>
      <dgm:spPr/>
    </dgm:pt>
    <dgm:pt modelId="{A99F72F8-8C4A-45C5-8136-49E60F4645EA}" type="pres">
      <dgm:prSet presAssocID="{C5A99E41-5169-4C24-9B3B-7A2309252C72}" presName="textRect" presStyleLbl="revTx" presStyleIdx="0" presStyleCnt="3">
        <dgm:presLayoutVars>
          <dgm:chMax val="1"/>
          <dgm:chPref val="1"/>
        </dgm:presLayoutVars>
      </dgm:prSet>
      <dgm:spPr/>
    </dgm:pt>
    <dgm:pt modelId="{9D1083EA-80CB-486C-BE1D-AFC0C91EB341}" type="pres">
      <dgm:prSet presAssocID="{6A5376CA-4725-41C9-8D0C-7763F1858073}" presName="sibTrans" presStyleCnt="0"/>
      <dgm:spPr/>
    </dgm:pt>
    <dgm:pt modelId="{B30DA633-8791-4C6D-A895-2CEB82EA9D35}" type="pres">
      <dgm:prSet presAssocID="{22E94419-9F39-4518-A4C9-FDEE66868DCD}" presName="compNode" presStyleCnt="0"/>
      <dgm:spPr/>
    </dgm:pt>
    <dgm:pt modelId="{C3FBB379-450F-4638-B1EC-2B081408C307}" type="pres">
      <dgm:prSet presAssocID="{22E94419-9F39-4518-A4C9-FDEE66868DCD}" presName="iconBgRect" presStyleLbl="bgShp" presStyleIdx="1" presStyleCnt="3"/>
      <dgm:spPr/>
    </dgm:pt>
    <dgm:pt modelId="{23E7BEDE-43E8-477C-BF95-81D9F470D737}" type="pres">
      <dgm:prSet presAssocID="{22E94419-9F39-4518-A4C9-FDEE66868DC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ement truck"/>
        </a:ext>
      </dgm:extLst>
    </dgm:pt>
    <dgm:pt modelId="{2A59D150-6B7A-414D-8A96-D51E0B1D032F}" type="pres">
      <dgm:prSet presAssocID="{22E94419-9F39-4518-A4C9-FDEE66868DCD}" presName="spaceRect" presStyleCnt="0"/>
      <dgm:spPr/>
    </dgm:pt>
    <dgm:pt modelId="{5D2376F3-BC60-48B3-B2EC-BB618EC41A1E}" type="pres">
      <dgm:prSet presAssocID="{22E94419-9F39-4518-A4C9-FDEE66868DCD}" presName="textRect" presStyleLbl="revTx" presStyleIdx="1" presStyleCnt="3">
        <dgm:presLayoutVars>
          <dgm:chMax val="1"/>
          <dgm:chPref val="1"/>
        </dgm:presLayoutVars>
      </dgm:prSet>
      <dgm:spPr/>
    </dgm:pt>
    <dgm:pt modelId="{5D1E4A72-D18C-4CB4-92D3-D7FA9C7BC63C}" type="pres">
      <dgm:prSet presAssocID="{74915BEF-7B24-41CB-9365-3845BE7EFA42}" presName="sibTrans" presStyleCnt="0"/>
      <dgm:spPr/>
    </dgm:pt>
    <dgm:pt modelId="{4C7442AA-9376-4CC1-881A-65C6AB734317}" type="pres">
      <dgm:prSet presAssocID="{396C6B23-A1EE-4F02-984C-2AC63395011E}" presName="compNode" presStyleCnt="0"/>
      <dgm:spPr/>
    </dgm:pt>
    <dgm:pt modelId="{1EA8DCC9-9EED-4D43-B35D-BA507C781F63}" type="pres">
      <dgm:prSet presAssocID="{396C6B23-A1EE-4F02-984C-2AC63395011E}" presName="iconBgRect" presStyleLbl="bgShp" presStyleIdx="2" presStyleCnt="3"/>
      <dgm:spPr/>
    </dgm:pt>
    <dgm:pt modelId="{A204BA5A-2C94-4F91-A8D8-EC0BCA81C4F4}" type="pres">
      <dgm:prSet presAssocID="{396C6B23-A1EE-4F02-984C-2AC63395011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s"/>
        </a:ext>
      </dgm:extLst>
    </dgm:pt>
    <dgm:pt modelId="{0FE3DF03-40BF-4218-9EE3-1F5374815BFC}" type="pres">
      <dgm:prSet presAssocID="{396C6B23-A1EE-4F02-984C-2AC63395011E}" presName="spaceRect" presStyleCnt="0"/>
      <dgm:spPr/>
    </dgm:pt>
    <dgm:pt modelId="{5840E4B6-883C-453E-954E-A12B749C6288}" type="pres">
      <dgm:prSet presAssocID="{396C6B23-A1EE-4F02-984C-2AC63395011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9332F0F-20D9-4598-887C-1B0513525B50}" srcId="{0E26AB20-F296-437A-9E58-757DE94138D9}" destId="{C5A99E41-5169-4C24-9B3B-7A2309252C72}" srcOrd="0" destOrd="0" parTransId="{D1148378-47E5-485C-9634-C3FEDBE1351C}" sibTransId="{6A5376CA-4725-41C9-8D0C-7763F1858073}"/>
    <dgm:cxn modelId="{56809B34-F9D1-4382-9701-F8564C798838}" type="presOf" srcId="{0E26AB20-F296-437A-9E58-757DE94138D9}" destId="{A9AD37AA-AC20-4225-B1DB-3860E4A3FACE}" srcOrd="0" destOrd="0" presId="urn:microsoft.com/office/officeart/2018/5/layout/IconCircleLabelList"/>
    <dgm:cxn modelId="{7FC5D540-6C04-4886-BE94-E2B40732FDB5}" srcId="{0E26AB20-F296-437A-9E58-757DE94138D9}" destId="{22E94419-9F39-4518-A4C9-FDEE66868DCD}" srcOrd="1" destOrd="0" parTransId="{2F5E0DC8-8081-4EF3-80E6-A9A4342EA78B}" sibTransId="{74915BEF-7B24-41CB-9365-3845BE7EFA42}"/>
    <dgm:cxn modelId="{DBCF7761-D12A-46ED-88D8-48ED8FF7A0B6}" type="presOf" srcId="{22E94419-9F39-4518-A4C9-FDEE66868DCD}" destId="{5D2376F3-BC60-48B3-B2EC-BB618EC41A1E}" srcOrd="0" destOrd="0" presId="urn:microsoft.com/office/officeart/2018/5/layout/IconCircleLabelList"/>
    <dgm:cxn modelId="{9FFDFEBC-35C2-4117-9F51-C1E0F30347B4}" type="presOf" srcId="{C5A99E41-5169-4C24-9B3B-7A2309252C72}" destId="{A99F72F8-8C4A-45C5-8136-49E60F4645EA}" srcOrd="0" destOrd="0" presId="urn:microsoft.com/office/officeart/2018/5/layout/IconCircleLabelList"/>
    <dgm:cxn modelId="{312DA7D3-4BE7-4033-93F5-ECDA640957BA}" srcId="{0E26AB20-F296-437A-9E58-757DE94138D9}" destId="{396C6B23-A1EE-4F02-984C-2AC63395011E}" srcOrd="2" destOrd="0" parTransId="{0BBB6AC6-7951-4FF8-911C-687865CAE626}" sibTransId="{5678F3B5-D0C8-45EB-B6C4-FE92B8107B96}"/>
    <dgm:cxn modelId="{8FC158F5-04C3-4AD9-9417-D799996B111B}" type="presOf" srcId="{396C6B23-A1EE-4F02-984C-2AC63395011E}" destId="{5840E4B6-883C-453E-954E-A12B749C6288}" srcOrd="0" destOrd="0" presId="urn:microsoft.com/office/officeart/2018/5/layout/IconCircleLabelList"/>
    <dgm:cxn modelId="{7855E414-3BC1-4985-BAC5-E3DCB5037FAA}" type="presParOf" srcId="{A9AD37AA-AC20-4225-B1DB-3860E4A3FACE}" destId="{CB13D734-2EB2-4A10-A258-2F8DDF45725A}" srcOrd="0" destOrd="0" presId="urn:microsoft.com/office/officeart/2018/5/layout/IconCircleLabelList"/>
    <dgm:cxn modelId="{206042F1-E8A1-4FBE-872B-6F6349FA7229}" type="presParOf" srcId="{CB13D734-2EB2-4A10-A258-2F8DDF45725A}" destId="{7E4334B1-8929-427B-8377-F5743F9689DC}" srcOrd="0" destOrd="0" presId="urn:microsoft.com/office/officeart/2018/5/layout/IconCircleLabelList"/>
    <dgm:cxn modelId="{C9E44707-FA6F-4FA6-8F71-7A9DB2B28EF5}" type="presParOf" srcId="{CB13D734-2EB2-4A10-A258-2F8DDF45725A}" destId="{C2762045-A3CE-4E43-BDCA-B370F6BE90E7}" srcOrd="1" destOrd="0" presId="urn:microsoft.com/office/officeart/2018/5/layout/IconCircleLabelList"/>
    <dgm:cxn modelId="{6F0842C8-F617-46AB-8920-D233E04C693E}" type="presParOf" srcId="{CB13D734-2EB2-4A10-A258-2F8DDF45725A}" destId="{BDDB9D85-7463-4C17-8B7C-CD286061B1E4}" srcOrd="2" destOrd="0" presId="urn:microsoft.com/office/officeart/2018/5/layout/IconCircleLabelList"/>
    <dgm:cxn modelId="{FED782AA-E8CE-4B73-A712-B0BDA7713E94}" type="presParOf" srcId="{CB13D734-2EB2-4A10-A258-2F8DDF45725A}" destId="{A99F72F8-8C4A-45C5-8136-49E60F4645EA}" srcOrd="3" destOrd="0" presId="urn:microsoft.com/office/officeart/2018/5/layout/IconCircleLabelList"/>
    <dgm:cxn modelId="{11D54031-4FFF-4C26-B398-AB110FD4A899}" type="presParOf" srcId="{A9AD37AA-AC20-4225-B1DB-3860E4A3FACE}" destId="{9D1083EA-80CB-486C-BE1D-AFC0C91EB341}" srcOrd="1" destOrd="0" presId="urn:microsoft.com/office/officeart/2018/5/layout/IconCircleLabelList"/>
    <dgm:cxn modelId="{FEC79EC5-9A2A-45B1-9483-2F067FA48E5E}" type="presParOf" srcId="{A9AD37AA-AC20-4225-B1DB-3860E4A3FACE}" destId="{B30DA633-8791-4C6D-A895-2CEB82EA9D35}" srcOrd="2" destOrd="0" presId="urn:microsoft.com/office/officeart/2018/5/layout/IconCircleLabelList"/>
    <dgm:cxn modelId="{1353128C-6FEB-42A7-9C5F-D7C3F85A2CE3}" type="presParOf" srcId="{B30DA633-8791-4C6D-A895-2CEB82EA9D35}" destId="{C3FBB379-450F-4638-B1EC-2B081408C307}" srcOrd="0" destOrd="0" presId="urn:microsoft.com/office/officeart/2018/5/layout/IconCircleLabelList"/>
    <dgm:cxn modelId="{0D9D8599-FB15-4FED-AC13-37F1F41FA803}" type="presParOf" srcId="{B30DA633-8791-4C6D-A895-2CEB82EA9D35}" destId="{23E7BEDE-43E8-477C-BF95-81D9F470D737}" srcOrd="1" destOrd="0" presId="urn:microsoft.com/office/officeart/2018/5/layout/IconCircleLabelList"/>
    <dgm:cxn modelId="{16ECFBBA-04CF-45E5-BA8E-30AB867DC8AD}" type="presParOf" srcId="{B30DA633-8791-4C6D-A895-2CEB82EA9D35}" destId="{2A59D150-6B7A-414D-8A96-D51E0B1D032F}" srcOrd="2" destOrd="0" presId="urn:microsoft.com/office/officeart/2018/5/layout/IconCircleLabelList"/>
    <dgm:cxn modelId="{28427DA3-3E66-4AF8-9334-810DFA5D22BE}" type="presParOf" srcId="{B30DA633-8791-4C6D-A895-2CEB82EA9D35}" destId="{5D2376F3-BC60-48B3-B2EC-BB618EC41A1E}" srcOrd="3" destOrd="0" presId="urn:microsoft.com/office/officeart/2018/5/layout/IconCircleLabelList"/>
    <dgm:cxn modelId="{0E2659BA-844D-43DF-9B2E-91C98CE1F809}" type="presParOf" srcId="{A9AD37AA-AC20-4225-B1DB-3860E4A3FACE}" destId="{5D1E4A72-D18C-4CB4-92D3-D7FA9C7BC63C}" srcOrd="3" destOrd="0" presId="urn:microsoft.com/office/officeart/2018/5/layout/IconCircleLabelList"/>
    <dgm:cxn modelId="{FEA71A68-05ED-4E2B-9F55-4A3D8233C7D6}" type="presParOf" srcId="{A9AD37AA-AC20-4225-B1DB-3860E4A3FACE}" destId="{4C7442AA-9376-4CC1-881A-65C6AB734317}" srcOrd="4" destOrd="0" presId="urn:microsoft.com/office/officeart/2018/5/layout/IconCircleLabelList"/>
    <dgm:cxn modelId="{A4899993-E673-45D6-9DF0-21D690F94BE4}" type="presParOf" srcId="{4C7442AA-9376-4CC1-881A-65C6AB734317}" destId="{1EA8DCC9-9EED-4D43-B35D-BA507C781F63}" srcOrd="0" destOrd="0" presId="urn:microsoft.com/office/officeart/2018/5/layout/IconCircleLabelList"/>
    <dgm:cxn modelId="{2407A841-C664-42A9-BFAF-BD185AB3D7B7}" type="presParOf" srcId="{4C7442AA-9376-4CC1-881A-65C6AB734317}" destId="{A204BA5A-2C94-4F91-A8D8-EC0BCA81C4F4}" srcOrd="1" destOrd="0" presId="urn:microsoft.com/office/officeart/2018/5/layout/IconCircleLabelList"/>
    <dgm:cxn modelId="{7F11DA51-70AB-4BBB-80C9-FB55AC4D24C8}" type="presParOf" srcId="{4C7442AA-9376-4CC1-881A-65C6AB734317}" destId="{0FE3DF03-40BF-4218-9EE3-1F5374815BFC}" srcOrd="2" destOrd="0" presId="urn:microsoft.com/office/officeart/2018/5/layout/IconCircleLabelList"/>
    <dgm:cxn modelId="{3B545484-9477-4E38-8630-061B010B6BEE}" type="presParOf" srcId="{4C7442AA-9376-4CC1-881A-65C6AB734317}" destId="{5840E4B6-883C-453E-954E-A12B749C628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93D5B2-AE03-42F5-BA8F-B2B8B2174CB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FD7C239-B6BD-46B1-BA69-4A457E299649}">
      <dgm:prSet/>
      <dgm:spPr/>
      <dgm:t>
        <a:bodyPr/>
        <a:lstStyle/>
        <a:p>
          <a:r>
            <a:rPr lang="en-US" dirty="0">
              <a:latin typeface="Arial"/>
              <a:cs typeface="Arial"/>
            </a:rPr>
            <a:t>Industrial noise is often overlooked as occupational hazard, because it is not visible to the eye.</a:t>
          </a:r>
          <a:endParaRPr lang="en-US" b="0" i="0" u="none" strike="noStrike" cap="none" baseline="0" noProof="0" dirty="0">
            <a:solidFill>
              <a:srgbClr val="010000"/>
            </a:solidFill>
            <a:latin typeface="Arial"/>
            <a:cs typeface="Arial"/>
          </a:endParaRPr>
        </a:p>
      </dgm:t>
    </dgm:pt>
    <dgm:pt modelId="{3DEF3E83-DC14-439B-A7F4-5DF0070DF89B}" type="parTrans" cxnId="{D10F14EA-3787-462F-9100-0796E4FC5371}">
      <dgm:prSet/>
      <dgm:spPr/>
      <dgm:t>
        <a:bodyPr/>
        <a:lstStyle/>
        <a:p>
          <a:endParaRPr lang="en-US"/>
        </a:p>
      </dgm:t>
    </dgm:pt>
    <dgm:pt modelId="{9DC78AB1-15E7-4402-A6CD-0227FC1F191E}" type="sibTrans" cxnId="{D10F14EA-3787-462F-9100-0796E4FC5371}">
      <dgm:prSet/>
      <dgm:spPr/>
      <dgm:t>
        <a:bodyPr/>
        <a:lstStyle/>
        <a:p>
          <a:endParaRPr lang="en-US"/>
        </a:p>
      </dgm:t>
    </dgm:pt>
    <dgm:pt modelId="{65D5EB16-F945-41A1-B10F-A404B96E9049}">
      <dgm:prSet/>
      <dgm:spPr/>
      <dgm:t>
        <a:bodyPr/>
        <a:lstStyle/>
        <a:p>
          <a:r>
            <a:rPr lang="en-US" dirty="0">
              <a:latin typeface="Arial"/>
              <a:cs typeface="Arial"/>
            </a:rPr>
            <a:t>PPE for hearing protection consists of earplugs and earmuffs</a:t>
          </a:r>
        </a:p>
      </dgm:t>
    </dgm:pt>
    <dgm:pt modelId="{3FF053AE-0F6E-4D40-B24F-084F00C00933}" type="parTrans" cxnId="{E2AF081C-A2DD-43CD-A4BB-6814FB464E98}">
      <dgm:prSet/>
      <dgm:spPr/>
      <dgm:t>
        <a:bodyPr/>
        <a:lstStyle/>
        <a:p>
          <a:endParaRPr lang="en-US"/>
        </a:p>
      </dgm:t>
    </dgm:pt>
    <dgm:pt modelId="{E88CDE51-64D7-4E96-8AE5-554F2DD5EAD5}" type="sibTrans" cxnId="{E2AF081C-A2DD-43CD-A4BB-6814FB464E98}">
      <dgm:prSet/>
      <dgm:spPr/>
      <dgm:t>
        <a:bodyPr/>
        <a:lstStyle/>
        <a:p>
          <a:endParaRPr lang="en-US"/>
        </a:p>
      </dgm:t>
    </dgm:pt>
    <dgm:pt modelId="{B8EE53F3-205E-440B-BEA5-77EBEA279F99}">
      <dgm:prSet/>
      <dgm:spPr/>
      <dgm:t>
        <a:bodyPr/>
        <a:lstStyle/>
        <a:p>
          <a:pPr rtl="0"/>
          <a:r>
            <a:rPr lang="en-US" dirty="0">
              <a:latin typeface="Arial"/>
              <a:cs typeface="Arial"/>
            </a:rPr>
            <a:t>Workers who are regularly exposed to noise levels above the average level have higher risk of losing hearing at young age.</a:t>
          </a:r>
        </a:p>
      </dgm:t>
    </dgm:pt>
    <dgm:pt modelId="{7D0B44DF-1A2D-4278-B81E-981701F30990}" type="parTrans" cxnId="{299CC69A-ADCF-4A44-A573-C19D13C4D2DE}">
      <dgm:prSet/>
      <dgm:spPr/>
      <dgm:t>
        <a:bodyPr/>
        <a:lstStyle/>
        <a:p>
          <a:endParaRPr lang="en-US"/>
        </a:p>
      </dgm:t>
    </dgm:pt>
    <dgm:pt modelId="{42D76248-EAEC-4314-AA4E-1654700338A3}" type="sibTrans" cxnId="{299CC69A-ADCF-4A44-A573-C19D13C4D2DE}">
      <dgm:prSet/>
      <dgm:spPr/>
      <dgm:t>
        <a:bodyPr/>
        <a:lstStyle/>
        <a:p>
          <a:endParaRPr lang="en-US"/>
        </a:p>
      </dgm:t>
    </dgm:pt>
    <dgm:pt modelId="{CD59CBE3-8FBC-4E14-A89B-DAE46376E8C5}" type="pres">
      <dgm:prSet presAssocID="{CF93D5B2-AE03-42F5-BA8F-B2B8B2174CB8}" presName="root" presStyleCnt="0">
        <dgm:presLayoutVars>
          <dgm:dir/>
          <dgm:resizeHandles val="exact"/>
        </dgm:presLayoutVars>
      </dgm:prSet>
      <dgm:spPr/>
    </dgm:pt>
    <dgm:pt modelId="{5F64C06C-4D81-4BD1-B258-08B58232FBB2}" type="pres">
      <dgm:prSet presAssocID="{AFD7C239-B6BD-46B1-BA69-4A457E299649}" presName="compNode" presStyleCnt="0"/>
      <dgm:spPr/>
    </dgm:pt>
    <dgm:pt modelId="{7FECBA0A-CC71-42ED-A89C-B29843FFFD8A}" type="pres">
      <dgm:prSet presAssocID="{AFD7C239-B6BD-46B1-BA69-4A457E299649}" presName="bgRect" presStyleLbl="bgShp" presStyleIdx="0" presStyleCnt="3"/>
      <dgm:spPr/>
    </dgm:pt>
    <dgm:pt modelId="{02C679E3-F677-4E0B-8AFA-535C0E52C3E4}" type="pres">
      <dgm:prSet presAssocID="{AFD7C239-B6BD-46B1-BA69-4A457E29964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af"/>
        </a:ext>
      </dgm:extLst>
    </dgm:pt>
    <dgm:pt modelId="{91A01050-E36E-429B-8648-259C6B287F39}" type="pres">
      <dgm:prSet presAssocID="{AFD7C239-B6BD-46B1-BA69-4A457E299649}" presName="spaceRect" presStyleCnt="0"/>
      <dgm:spPr/>
    </dgm:pt>
    <dgm:pt modelId="{1D8ECF37-552C-4E6E-B403-1F25C2560079}" type="pres">
      <dgm:prSet presAssocID="{AFD7C239-B6BD-46B1-BA69-4A457E299649}" presName="parTx" presStyleLbl="revTx" presStyleIdx="0" presStyleCnt="3">
        <dgm:presLayoutVars>
          <dgm:chMax val="0"/>
          <dgm:chPref val="0"/>
        </dgm:presLayoutVars>
      </dgm:prSet>
      <dgm:spPr/>
    </dgm:pt>
    <dgm:pt modelId="{5C16A7D9-A0CC-4E7E-8E40-9553723D0AF3}" type="pres">
      <dgm:prSet presAssocID="{9DC78AB1-15E7-4402-A6CD-0227FC1F191E}" presName="sibTrans" presStyleCnt="0"/>
      <dgm:spPr/>
    </dgm:pt>
    <dgm:pt modelId="{9E227906-B89E-4E0A-B832-B043B399FEBF}" type="pres">
      <dgm:prSet presAssocID="{65D5EB16-F945-41A1-B10F-A404B96E9049}" presName="compNode" presStyleCnt="0"/>
      <dgm:spPr/>
    </dgm:pt>
    <dgm:pt modelId="{036B7AA7-E5A6-4FB6-9F3B-A3606052A56F}" type="pres">
      <dgm:prSet presAssocID="{65D5EB16-F945-41A1-B10F-A404B96E9049}" presName="bgRect" presStyleLbl="bgShp" presStyleIdx="1" presStyleCnt="3"/>
      <dgm:spPr/>
    </dgm:pt>
    <dgm:pt modelId="{0E256E7D-D584-45A4-80CF-AFC2584A8910}" type="pres">
      <dgm:prSet presAssocID="{65D5EB16-F945-41A1-B10F-A404B96E904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ttens"/>
        </a:ext>
      </dgm:extLst>
    </dgm:pt>
    <dgm:pt modelId="{7A2CF79D-33DD-42B6-AC48-D7D4906D3E67}" type="pres">
      <dgm:prSet presAssocID="{65D5EB16-F945-41A1-B10F-A404B96E9049}" presName="spaceRect" presStyleCnt="0"/>
      <dgm:spPr/>
    </dgm:pt>
    <dgm:pt modelId="{008B2B5A-9548-4AA1-AFE7-34E75AFD657A}" type="pres">
      <dgm:prSet presAssocID="{65D5EB16-F945-41A1-B10F-A404B96E9049}" presName="parTx" presStyleLbl="revTx" presStyleIdx="1" presStyleCnt="3">
        <dgm:presLayoutVars>
          <dgm:chMax val="0"/>
          <dgm:chPref val="0"/>
        </dgm:presLayoutVars>
      </dgm:prSet>
      <dgm:spPr/>
    </dgm:pt>
    <dgm:pt modelId="{27F60730-407C-4E01-A6CA-45F62120FA47}" type="pres">
      <dgm:prSet presAssocID="{E88CDE51-64D7-4E96-8AE5-554F2DD5EAD5}" presName="sibTrans" presStyleCnt="0"/>
      <dgm:spPr/>
    </dgm:pt>
    <dgm:pt modelId="{2F852D77-50EC-447D-ACEE-2FDD153B0722}" type="pres">
      <dgm:prSet presAssocID="{B8EE53F3-205E-440B-BEA5-77EBEA279F99}" presName="compNode" presStyleCnt="0"/>
      <dgm:spPr/>
    </dgm:pt>
    <dgm:pt modelId="{CBB70D39-FCAB-42FC-886B-8293CFECCEBB}" type="pres">
      <dgm:prSet presAssocID="{B8EE53F3-205E-440B-BEA5-77EBEA279F99}" presName="bgRect" presStyleLbl="bgShp" presStyleIdx="2" presStyleCnt="3"/>
      <dgm:spPr/>
    </dgm:pt>
    <dgm:pt modelId="{C1E92F63-0CDC-4153-99A7-7BD6B1878B0E}" type="pres">
      <dgm:prSet presAssocID="{B8EE53F3-205E-440B-BEA5-77EBEA279F9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462D8932-5F19-43D1-B8CB-40D6D11507DC}" type="pres">
      <dgm:prSet presAssocID="{B8EE53F3-205E-440B-BEA5-77EBEA279F99}" presName="spaceRect" presStyleCnt="0"/>
      <dgm:spPr/>
    </dgm:pt>
    <dgm:pt modelId="{74FE100D-51C9-42D0-8AC1-9BE703E55E97}" type="pres">
      <dgm:prSet presAssocID="{B8EE53F3-205E-440B-BEA5-77EBEA279F9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2AF081C-A2DD-43CD-A4BB-6814FB464E98}" srcId="{CF93D5B2-AE03-42F5-BA8F-B2B8B2174CB8}" destId="{65D5EB16-F945-41A1-B10F-A404B96E9049}" srcOrd="1" destOrd="0" parTransId="{3FF053AE-0F6E-4D40-B24F-084F00C00933}" sibTransId="{E88CDE51-64D7-4E96-8AE5-554F2DD5EAD5}"/>
    <dgm:cxn modelId="{3C61AD74-8831-4E6D-A127-933C502EDFDF}" type="presOf" srcId="{65D5EB16-F945-41A1-B10F-A404B96E9049}" destId="{008B2B5A-9548-4AA1-AFE7-34E75AFD657A}" srcOrd="0" destOrd="0" presId="urn:microsoft.com/office/officeart/2018/2/layout/IconVerticalSolidList"/>
    <dgm:cxn modelId="{EBF88F76-DB08-4B26-B493-FE811A8AE685}" type="presOf" srcId="{AFD7C239-B6BD-46B1-BA69-4A457E299649}" destId="{1D8ECF37-552C-4E6E-B403-1F25C2560079}" srcOrd="0" destOrd="0" presId="urn:microsoft.com/office/officeart/2018/2/layout/IconVerticalSolidList"/>
    <dgm:cxn modelId="{299CC69A-ADCF-4A44-A573-C19D13C4D2DE}" srcId="{CF93D5B2-AE03-42F5-BA8F-B2B8B2174CB8}" destId="{B8EE53F3-205E-440B-BEA5-77EBEA279F99}" srcOrd="2" destOrd="0" parTransId="{7D0B44DF-1A2D-4278-B81E-981701F30990}" sibTransId="{42D76248-EAEC-4314-AA4E-1654700338A3}"/>
    <dgm:cxn modelId="{24A3A7B3-2356-4EB5-BC55-149C7A590F6A}" type="presOf" srcId="{CF93D5B2-AE03-42F5-BA8F-B2B8B2174CB8}" destId="{CD59CBE3-8FBC-4E14-A89B-DAE46376E8C5}" srcOrd="0" destOrd="0" presId="urn:microsoft.com/office/officeart/2018/2/layout/IconVerticalSolidList"/>
    <dgm:cxn modelId="{01B48AE9-AD03-44C4-B51C-BB3870EB853C}" type="presOf" srcId="{B8EE53F3-205E-440B-BEA5-77EBEA279F99}" destId="{74FE100D-51C9-42D0-8AC1-9BE703E55E97}" srcOrd="0" destOrd="0" presId="urn:microsoft.com/office/officeart/2018/2/layout/IconVerticalSolidList"/>
    <dgm:cxn modelId="{D10F14EA-3787-462F-9100-0796E4FC5371}" srcId="{CF93D5B2-AE03-42F5-BA8F-B2B8B2174CB8}" destId="{AFD7C239-B6BD-46B1-BA69-4A457E299649}" srcOrd="0" destOrd="0" parTransId="{3DEF3E83-DC14-439B-A7F4-5DF0070DF89B}" sibTransId="{9DC78AB1-15E7-4402-A6CD-0227FC1F191E}"/>
    <dgm:cxn modelId="{551374A3-2FAE-4FC6-953A-2DCE78B80487}" type="presParOf" srcId="{CD59CBE3-8FBC-4E14-A89B-DAE46376E8C5}" destId="{5F64C06C-4D81-4BD1-B258-08B58232FBB2}" srcOrd="0" destOrd="0" presId="urn:microsoft.com/office/officeart/2018/2/layout/IconVerticalSolidList"/>
    <dgm:cxn modelId="{85177E25-D48C-48C7-86E7-EEE05157349C}" type="presParOf" srcId="{5F64C06C-4D81-4BD1-B258-08B58232FBB2}" destId="{7FECBA0A-CC71-42ED-A89C-B29843FFFD8A}" srcOrd="0" destOrd="0" presId="urn:microsoft.com/office/officeart/2018/2/layout/IconVerticalSolidList"/>
    <dgm:cxn modelId="{FF172DCF-F9AB-4E3A-8780-39C68555C598}" type="presParOf" srcId="{5F64C06C-4D81-4BD1-B258-08B58232FBB2}" destId="{02C679E3-F677-4E0B-8AFA-535C0E52C3E4}" srcOrd="1" destOrd="0" presId="urn:microsoft.com/office/officeart/2018/2/layout/IconVerticalSolidList"/>
    <dgm:cxn modelId="{F8B10F96-4722-43AB-AD28-AF9C80DD9563}" type="presParOf" srcId="{5F64C06C-4D81-4BD1-B258-08B58232FBB2}" destId="{91A01050-E36E-429B-8648-259C6B287F39}" srcOrd="2" destOrd="0" presId="urn:microsoft.com/office/officeart/2018/2/layout/IconVerticalSolidList"/>
    <dgm:cxn modelId="{8805DA8E-918F-43F3-8CFA-5691BDF03142}" type="presParOf" srcId="{5F64C06C-4D81-4BD1-B258-08B58232FBB2}" destId="{1D8ECF37-552C-4E6E-B403-1F25C2560079}" srcOrd="3" destOrd="0" presId="urn:microsoft.com/office/officeart/2018/2/layout/IconVerticalSolidList"/>
    <dgm:cxn modelId="{11BCE47F-A3D5-4FF0-B01C-337F5C68BD48}" type="presParOf" srcId="{CD59CBE3-8FBC-4E14-A89B-DAE46376E8C5}" destId="{5C16A7D9-A0CC-4E7E-8E40-9553723D0AF3}" srcOrd="1" destOrd="0" presId="urn:microsoft.com/office/officeart/2018/2/layout/IconVerticalSolidList"/>
    <dgm:cxn modelId="{13DA8A99-BDD8-44AF-94E6-5D421411A22C}" type="presParOf" srcId="{CD59CBE3-8FBC-4E14-A89B-DAE46376E8C5}" destId="{9E227906-B89E-4E0A-B832-B043B399FEBF}" srcOrd="2" destOrd="0" presId="urn:microsoft.com/office/officeart/2018/2/layout/IconVerticalSolidList"/>
    <dgm:cxn modelId="{11BC5C9C-C74D-4B3B-9022-DEB007BD90F1}" type="presParOf" srcId="{9E227906-B89E-4E0A-B832-B043B399FEBF}" destId="{036B7AA7-E5A6-4FB6-9F3B-A3606052A56F}" srcOrd="0" destOrd="0" presId="urn:microsoft.com/office/officeart/2018/2/layout/IconVerticalSolidList"/>
    <dgm:cxn modelId="{FB113FAF-CC5F-48CC-BA8D-B0DEFBC6B787}" type="presParOf" srcId="{9E227906-B89E-4E0A-B832-B043B399FEBF}" destId="{0E256E7D-D584-45A4-80CF-AFC2584A8910}" srcOrd="1" destOrd="0" presId="urn:microsoft.com/office/officeart/2018/2/layout/IconVerticalSolidList"/>
    <dgm:cxn modelId="{438401C7-7048-42BD-9152-415F283E0B3C}" type="presParOf" srcId="{9E227906-B89E-4E0A-B832-B043B399FEBF}" destId="{7A2CF79D-33DD-42B6-AC48-D7D4906D3E67}" srcOrd="2" destOrd="0" presId="urn:microsoft.com/office/officeart/2018/2/layout/IconVerticalSolidList"/>
    <dgm:cxn modelId="{F5F14B87-D39A-4131-9A95-BDB41A04BC01}" type="presParOf" srcId="{9E227906-B89E-4E0A-B832-B043B399FEBF}" destId="{008B2B5A-9548-4AA1-AFE7-34E75AFD657A}" srcOrd="3" destOrd="0" presId="urn:microsoft.com/office/officeart/2018/2/layout/IconVerticalSolidList"/>
    <dgm:cxn modelId="{452DB044-4039-4DF5-AC44-9B4E7E9115C8}" type="presParOf" srcId="{CD59CBE3-8FBC-4E14-A89B-DAE46376E8C5}" destId="{27F60730-407C-4E01-A6CA-45F62120FA47}" srcOrd="3" destOrd="0" presId="urn:microsoft.com/office/officeart/2018/2/layout/IconVerticalSolidList"/>
    <dgm:cxn modelId="{6C796BB8-C8D4-48A7-A698-D177D669637A}" type="presParOf" srcId="{CD59CBE3-8FBC-4E14-A89B-DAE46376E8C5}" destId="{2F852D77-50EC-447D-ACEE-2FDD153B0722}" srcOrd="4" destOrd="0" presId="urn:microsoft.com/office/officeart/2018/2/layout/IconVerticalSolidList"/>
    <dgm:cxn modelId="{CE2C6CB7-3F38-466D-9470-AF96C0D7FCF2}" type="presParOf" srcId="{2F852D77-50EC-447D-ACEE-2FDD153B0722}" destId="{CBB70D39-FCAB-42FC-886B-8293CFECCEBB}" srcOrd="0" destOrd="0" presId="urn:microsoft.com/office/officeart/2018/2/layout/IconVerticalSolidList"/>
    <dgm:cxn modelId="{CEA3B710-60BE-4DCF-8AD5-C54E105A000D}" type="presParOf" srcId="{2F852D77-50EC-447D-ACEE-2FDD153B0722}" destId="{C1E92F63-0CDC-4153-99A7-7BD6B1878B0E}" srcOrd="1" destOrd="0" presId="urn:microsoft.com/office/officeart/2018/2/layout/IconVerticalSolidList"/>
    <dgm:cxn modelId="{F5C18D0B-5035-418D-AEEF-950D1260E18F}" type="presParOf" srcId="{2F852D77-50EC-447D-ACEE-2FDD153B0722}" destId="{462D8932-5F19-43D1-B8CB-40D6D11507DC}" srcOrd="2" destOrd="0" presId="urn:microsoft.com/office/officeart/2018/2/layout/IconVerticalSolidList"/>
    <dgm:cxn modelId="{0DDB942F-BB8D-4586-BED2-67BE0241756A}" type="presParOf" srcId="{2F852D77-50EC-447D-ACEE-2FDD153B0722}" destId="{74FE100D-51C9-42D0-8AC1-9BE703E55E9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2F0625-451A-420B-AE9C-2FFEED04101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B9D90E3-DA7B-40F6-B804-5DFA97088037}">
      <dgm:prSet/>
      <dgm:spPr/>
      <dgm:t>
        <a:bodyPr/>
        <a:lstStyle/>
        <a:p>
          <a:r>
            <a:rPr lang="en-US"/>
            <a:t>Most known occupational hazards are: physical, chemical and biological.</a:t>
          </a:r>
        </a:p>
      </dgm:t>
    </dgm:pt>
    <dgm:pt modelId="{E93B5129-6195-4D84-8A11-1F532A17EB0D}" type="parTrans" cxnId="{8C91DC5D-87C8-405C-9A30-F908881B180C}">
      <dgm:prSet/>
      <dgm:spPr/>
      <dgm:t>
        <a:bodyPr/>
        <a:lstStyle/>
        <a:p>
          <a:endParaRPr lang="en-US"/>
        </a:p>
      </dgm:t>
    </dgm:pt>
    <dgm:pt modelId="{780F53A6-A112-47EB-849B-488363B71358}" type="sibTrans" cxnId="{8C91DC5D-87C8-405C-9A30-F908881B180C}">
      <dgm:prSet/>
      <dgm:spPr/>
      <dgm:t>
        <a:bodyPr/>
        <a:lstStyle/>
        <a:p>
          <a:endParaRPr lang="en-US"/>
        </a:p>
      </dgm:t>
    </dgm:pt>
    <dgm:pt modelId="{3ABA3521-6095-4E00-A54D-70509529A6D1}">
      <dgm:prSet/>
      <dgm:spPr/>
      <dgm:t>
        <a:bodyPr/>
        <a:lstStyle/>
        <a:p>
          <a:r>
            <a:rPr lang="en-US"/>
            <a:t>Physical hazard: A physical hazard is an agent, factor or circumstance that can cause harm without contact.</a:t>
          </a:r>
        </a:p>
      </dgm:t>
    </dgm:pt>
    <dgm:pt modelId="{65EE3130-A44A-49A5-BCF2-0AE6428FA3FC}" type="parTrans" cxnId="{41B38E06-283A-41EC-B820-AEA734DDF6EA}">
      <dgm:prSet/>
      <dgm:spPr/>
      <dgm:t>
        <a:bodyPr/>
        <a:lstStyle/>
        <a:p>
          <a:endParaRPr lang="en-US"/>
        </a:p>
      </dgm:t>
    </dgm:pt>
    <dgm:pt modelId="{CCE9F78A-EBA2-40C4-B80D-4671EDEF4079}" type="sibTrans" cxnId="{41B38E06-283A-41EC-B820-AEA734DDF6EA}">
      <dgm:prSet/>
      <dgm:spPr/>
      <dgm:t>
        <a:bodyPr/>
        <a:lstStyle/>
        <a:p>
          <a:endParaRPr lang="en-US"/>
        </a:p>
      </dgm:t>
    </dgm:pt>
    <dgm:pt modelId="{413280BD-34D5-4D25-9CBF-8D67386DF36A}">
      <dgm:prSet/>
      <dgm:spPr/>
      <dgm:t>
        <a:bodyPr/>
        <a:lstStyle/>
        <a:p>
          <a:r>
            <a:rPr lang="en-US"/>
            <a:t>Chemical hazard: It is a type of occupational hazard caused by exposure to chemicals in the workplace</a:t>
          </a:r>
        </a:p>
      </dgm:t>
    </dgm:pt>
    <dgm:pt modelId="{5FA0FB2E-5B8E-4FE9-A743-0BB322608EBC}" type="parTrans" cxnId="{4646DAF7-7480-4DDD-91A2-FC1EF6CA7C0C}">
      <dgm:prSet/>
      <dgm:spPr/>
      <dgm:t>
        <a:bodyPr/>
        <a:lstStyle/>
        <a:p>
          <a:endParaRPr lang="en-US"/>
        </a:p>
      </dgm:t>
    </dgm:pt>
    <dgm:pt modelId="{59CC4246-C913-456E-92F8-D759C083D600}" type="sibTrans" cxnId="{4646DAF7-7480-4DDD-91A2-FC1EF6CA7C0C}">
      <dgm:prSet/>
      <dgm:spPr/>
      <dgm:t>
        <a:bodyPr/>
        <a:lstStyle/>
        <a:p>
          <a:endParaRPr lang="en-US"/>
        </a:p>
      </dgm:t>
    </dgm:pt>
    <dgm:pt modelId="{B07F055F-E46F-48C1-9312-37A70F3727D4}">
      <dgm:prSet/>
      <dgm:spPr/>
      <dgm:t>
        <a:bodyPr/>
        <a:lstStyle/>
        <a:p>
          <a:r>
            <a:rPr lang="en-US"/>
            <a:t>Biological hazard: It is a substance that poses a threat to the health of humans</a:t>
          </a:r>
        </a:p>
      </dgm:t>
    </dgm:pt>
    <dgm:pt modelId="{42CBDA16-B114-4C71-9E07-BC3D110FF2A6}" type="parTrans" cxnId="{3C864F76-F2AB-4009-8103-8A740B53FBCC}">
      <dgm:prSet/>
      <dgm:spPr/>
      <dgm:t>
        <a:bodyPr/>
        <a:lstStyle/>
        <a:p>
          <a:endParaRPr lang="en-US"/>
        </a:p>
      </dgm:t>
    </dgm:pt>
    <dgm:pt modelId="{4AC49B2E-600A-4A29-B1EC-91A6B186AB28}" type="sibTrans" cxnId="{3C864F76-F2AB-4009-8103-8A740B53FBCC}">
      <dgm:prSet/>
      <dgm:spPr/>
      <dgm:t>
        <a:bodyPr/>
        <a:lstStyle/>
        <a:p>
          <a:endParaRPr lang="en-US"/>
        </a:p>
      </dgm:t>
    </dgm:pt>
    <dgm:pt modelId="{BF02361B-DC09-4011-9261-17C17354B385}" type="pres">
      <dgm:prSet presAssocID="{1F2F0625-451A-420B-AE9C-2FFEED041010}" presName="root" presStyleCnt="0">
        <dgm:presLayoutVars>
          <dgm:dir/>
          <dgm:resizeHandles val="exact"/>
        </dgm:presLayoutVars>
      </dgm:prSet>
      <dgm:spPr/>
    </dgm:pt>
    <dgm:pt modelId="{368C1B3B-F335-4036-9CEE-69BB3728A5FF}" type="pres">
      <dgm:prSet presAssocID="{FB9D90E3-DA7B-40F6-B804-5DFA97088037}" presName="compNode" presStyleCnt="0"/>
      <dgm:spPr/>
    </dgm:pt>
    <dgm:pt modelId="{29BC8964-52BA-44FB-B0F3-A41E3E4E553C}" type="pres">
      <dgm:prSet presAssocID="{FB9D90E3-DA7B-40F6-B804-5DFA97088037}" presName="bgRect" presStyleLbl="bgShp" presStyleIdx="0" presStyleCnt="4"/>
      <dgm:spPr/>
    </dgm:pt>
    <dgm:pt modelId="{97DA3342-8BAC-4FC6-A260-47868BA31BDB}" type="pres">
      <dgm:prSet presAssocID="{FB9D90E3-DA7B-40F6-B804-5DFA9708803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lth"/>
        </a:ext>
      </dgm:extLst>
    </dgm:pt>
    <dgm:pt modelId="{FA5FE66A-8F12-4564-BE63-F18173770013}" type="pres">
      <dgm:prSet presAssocID="{FB9D90E3-DA7B-40F6-B804-5DFA97088037}" presName="spaceRect" presStyleCnt="0"/>
      <dgm:spPr/>
    </dgm:pt>
    <dgm:pt modelId="{F04EFD67-8718-4ABF-B90D-9B72D61CFDD6}" type="pres">
      <dgm:prSet presAssocID="{FB9D90E3-DA7B-40F6-B804-5DFA97088037}" presName="parTx" presStyleLbl="revTx" presStyleIdx="0" presStyleCnt="4">
        <dgm:presLayoutVars>
          <dgm:chMax val="0"/>
          <dgm:chPref val="0"/>
        </dgm:presLayoutVars>
      </dgm:prSet>
      <dgm:spPr/>
    </dgm:pt>
    <dgm:pt modelId="{A4A7AEB7-1C44-4344-B85B-00EBBCA40FFB}" type="pres">
      <dgm:prSet presAssocID="{780F53A6-A112-47EB-849B-488363B71358}" presName="sibTrans" presStyleCnt="0"/>
      <dgm:spPr/>
    </dgm:pt>
    <dgm:pt modelId="{010838D0-19AF-4FBA-B788-00BDE769FF27}" type="pres">
      <dgm:prSet presAssocID="{3ABA3521-6095-4E00-A54D-70509529A6D1}" presName="compNode" presStyleCnt="0"/>
      <dgm:spPr/>
    </dgm:pt>
    <dgm:pt modelId="{8712C635-E51F-4EC8-9F18-454618667632}" type="pres">
      <dgm:prSet presAssocID="{3ABA3521-6095-4E00-A54D-70509529A6D1}" presName="bgRect" presStyleLbl="bgShp" presStyleIdx="1" presStyleCnt="4"/>
      <dgm:spPr/>
    </dgm:pt>
    <dgm:pt modelId="{9ACD1D44-385A-4340-9382-2A53FC667CC9}" type="pres">
      <dgm:prSet presAssocID="{3ABA3521-6095-4E00-A54D-70509529A6D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rror"/>
        </a:ext>
      </dgm:extLst>
    </dgm:pt>
    <dgm:pt modelId="{CC7715FF-3B71-48A1-B5CF-2C3A6E69339D}" type="pres">
      <dgm:prSet presAssocID="{3ABA3521-6095-4E00-A54D-70509529A6D1}" presName="spaceRect" presStyleCnt="0"/>
      <dgm:spPr/>
    </dgm:pt>
    <dgm:pt modelId="{C540CE15-B041-4FCF-924C-B70D02CCAB07}" type="pres">
      <dgm:prSet presAssocID="{3ABA3521-6095-4E00-A54D-70509529A6D1}" presName="parTx" presStyleLbl="revTx" presStyleIdx="1" presStyleCnt="4">
        <dgm:presLayoutVars>
          <dgm:chMax val="0"/>
          <dgm:chPref val="0"/>
        </dgm:presLayoutVars>
      </dgm:prSet>
      <dgm:spPr/>
    </dgm:pt>
    <dgm:pt modelId="{08973D9A-0ABD-4DE9-840C-17E16239E3F0}" type="pres">
      <dgm:prSet presAssocID="{CCE9F78A-EBA2-40C4-B80D-4671EDEF4079}" presName="sibTrans" presStyleCnt="0"/>
      <dgm:spPr/>
    </dgm:pt>
    <dgm:pt modelId="{3F6BAAD4-72D0-44CD-BFB4-12B59A6CAB5B}" type="pres">
      <dgm:prSet presAssocID="{413280BD-34D5-4D25-9CBF-8D67386DF36A}" presName="compNode" presStyleCnt="0"/>
      <dgm:spPr/>
    </dgm:pt>
    <dgm:pt modelId="{F3F25123-715D-436D-9A46-AA9FCFCA8E29}" type="pres">
      <dgm:prSet presAssocID="{413280BD-34D5-4D25-9CBF-8D67386DF36A}" presName="bgRect" presStyleLbl="bgShp" presStyleIdx="2" presStyleCnt="4"/>
      <dgm:spPr/>
    </dgm:pt>
    <dgm:pt modelId="{F506E855-3F5E-4F49-9897-273F8FC3CD21}" type="pres">
      <dgm:prSet presAssocID="{413280BD-34D5-4D25-9CBF-8D67386DF36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print"/>
        </a:ext>
      </dgm:extLst>
    </dgm:pt>
    <dgm:pt modelId="{F7203A6E-15A5-401A-8269-DE235F1383D7}" type="pres">
      <dgm:prSet presAssocID="{413280BD-34D5-4D25-9CBF-8D67386DF36A}" presName="spaceRect" presStyleCnt="0"/>
      <dgm:spPr/>
    </dgm:pt>
    <dgm:pt modelId="{F39500C2-A244-4FB9-B761-C63A394E1749}" type="pres">
      <dgm:prSet presAssocID="{413280BD-34D5-4D25-9CBF-8D67386DF36A}" presName="parTx" presStyleLbl="revTx" presStyleIdx="2" presStyleCnt="4">
        <dgm:presLayoutVars>
          <dgm:chMax val="0"/>
          <dgm:chPref val="0"/>
        </dgm:presLayoutVars>
      </dgm:prSet>
      <dgm:spPr/>
    </dgm:pt>
    <dgm:pt modelId="{222236A2-09E9-4966-829C-139A22D3A52B}" type="pres">
      <dgm:prSet presAssocID="{59CC4246-C913-456E-92F8-D759C083D600}" presName="sibTrans" presStyleCnt="0"/>
      <dgm:spPr/>
    </dgm:pt>
    <dgm:pt modelId="{50D53022-F4CE-487B-A52D-46415EC4D6F9}" type="pres">
      <dgm:prSet presAssocID="{B07F055F-E46F-48C1-9312-37A70F3727D4}" presName="compNode" presStyleCnt="0"/>
      <dgm:spPr/>
    </dgm:pt>
    <dgm:pt modelId="{3EACB0D0-D049-429F-941E-62487A95CDB5}" type="pres">
      <dgm:prSet presAssocID="{B07F055F-E46F-48C1-9312-37A70F3727D4}" presName="bgRect" presStyleLbl="bgShp" presStyleIdx="3" presStyleCnt="4"/>
      <dgm:spPr/>
    </dgm:pt>
    <dgm:pt modelId="{FF9DF2DE-0C58-4E16-A6A7-21A4B6BF03B3}" type="pres">
      <dgm:prSet presAssocID="{B07F055F-E46F-48C1-9312-37A70F3727D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ffee Beans"/>
        </a:ext>
      </dgm:extLst>
    </dgm:pt>
    <dgm:pt modelId="{FCF63A07-1899-497C-87F5-0C5B9D7DDC1B}" type="pres">
      <dgm:prSet presAssocID="{B07F055F-E46F-48C1-9312-37A70F3727D4}" presName="spaceRect" presStyleCnt="0"/>
      <dgm:spPr/>
    </dgm:pt>
    <dgm:pt modelId="{FC7223E1-4E8E-405D-8F8A-58CE8E1808EC}" type="pres">
      <dgm:prSet presAssocID="{B07F055F-E46F-48C1-9312-37A70F3727D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1B38E06-283A-41EC-B820-AEA734DDF6EA}" srcId="{1F2F0625-451A-420B-AE9C-2FFEED041010}" destId="{3ABA3521-6095-4E00-A54D-70509529A6D1}" srcOrd="1" destOrd="0" parTransId="{65EE3130-A44A-49A5-BCF2-0AE6428FA3FC}" sibTransId="{CCE9F78A-EBA2-40C4-B80D-4671EDEF4079}"/>
    <dgm:cxn modelId="{0CB8D610-1753-4340-B1A2-FF7DD33402A1}" type="presOf" srcId="{413280BD-34D5-4D25-9CBF-8D67386DF36A}" destId="{F39500C2-A244-4FB9-B761-C63A394E1749}" srcOrd="0" destOrd="0" presId="urn:microsoft.com/office/officeart/2018/2/layout/IconVerticalSolidList"/>
    <dgm:cxn modelId="{8C91DC5D-87C8-405C-9A30-F908881B180C}" srcId="{1F2F0625-451A-420B-AE9C-2FFEED041010}" destId="{FB9D90E3-DA7B-40F6-B804-5DFA97088037}" srcOrd="0" destOrd="0" parTransId="{E93B5129-6195-4D84-8A11-1F532A17EB0D}" sibTransId="{780F53A6-A112-47EB-849B-488363B71358}"/>
    <dgm:cxn modelId="{26F60961-604C-47B8-9519-FCB1D6040A79}" type="presOf" srcId="{B07F055F-E46F-48C1-9312-37A70F3727D4}" destId="{FC7223E1-4E8E-405D-8F8A-58CE8E1808EC}" srcOrd="0" destOrd="0" presId="urn:microsoft.com/office/officeart/2018/2/layout/IconVerticalSolidList"/>
    <dgm:cxn modelId="{3C864F76-F2AB-4009-8103-8A740B53FBCC}" srcId="{1F2F0625-451A-420B-AE9C-2FFEED041010}" destId="{B07F055F-E46F-48C1-9312-37A70F3727D4}" srcOrd="3" destOrd="0" parTransId="{42CBDA16-B114-4C71-9E07-BC3D110FF2A6}" sibTransId="{4AC49B2E-600A-4A29-B1EC-91A6B186AB28}"/>
    <dgm:cxn modelId="{190C609C-3E36-45F8-8F9E-2684828A747A}" type="presOf" srcId="{3ABA3521-6095-4E00-A54D-70509529A6D1}" destId="{C540CE15-B041-4FCF-924C-B70D02CCAB07}" srcOrd="0" destOrd="0" presId="urn:microsoft.com/office/officeart/2018/2/layout/IconVerticalSolidList"/>
    <dgm:cxn modelId="{5D29A2F7-B956-472D-B91C-718BAD002754}" type="presOf" srcId="{FB9D90E3-DA7B-40F6-B804-5DFA97088037}" destId="{F04EFD67-8718-4ABF-B90D-9B72D61CFDD6}" srcOrd="0" destOrd="0" presId="urn:microsoft.com/office/officeart/2018/2/layout/IconVerticalSolidList"/>
    <dgm:cxn modelId="{4646DAF7-7480-4DDD-91A2-FC1EF6CA7C0C}" srcId="{1F2F0625-451A-420B-AE9C-2FFEED041010}" destId="{413280BD-34D5-4D25-9CBF-8D67386DF36A}" srcOrd="2" destOrd="0" parTransId="{5FA0FB2E-5B8E-4FE9-A743-0BB322608EBC}" sibTransId="{59CC4246-C913-456E-92F8-D759C083D600}"/>
    <dgm:cxn modelId="{EBE45CFC-068D-4640-956D-1629AB99B96D}" type="presOf" srcId="{1F2F0625-451A-420B-AE9C-2FFEED041010}" destId="{BF02361B-DC09-4011-9261-17C17354B385}" srcOrd="0" destOrd="0" presId="urn:microsoft.com/office/officeart/2018/2/layout/IconVerticalSolidList"/>
    <dgm:cxn modelId="{348DDC35-F860-44D5-9A80-1FD59746EAF9}" type="presParOf" srcId="{BF02361B-DC09-4011-9261-17C17354B385}" destId="{368C1B3B-F335-4036-9CEE-69BB3728A5FF}" srcOrd="0" destOrd="0" presId="urn:microsoft.com/office/officeart/2018/2/layout/IconVerticalSolidList"/>
    <dgm:cxn modelId="{B9BB1A32-18F3-4DB3-9263-B6097E68B5DE}" type="presParOf" srcId="{368C1B3B-F335-4036-9CEE-69BB3728A5FF}" destId="{29BC8964-52BA-44FB-B0F3-A41E3E4E553C}" srcOrd="0" destOrd="0" presId="urn:microsoft.com/office/officeart/2018/2/layout/IconVerticalSolidList"/>
    <dgm:cxn modelId="{43A91221-1E58-4D10-9AC7-877A41433023}" type="presParOf" srcId="{368C1B3B-F335-4036-9CEE-69BB3728A5FF}" destId="{97DA3342-8BAC-4FC6-A260-47868BA31BDB}" srcOrd="1" destOrd="0" presId="urn:microsoft.com/office/officeart/2018/2/layout/IconVerticalSolidList"/>
    <dgm:cxn modelId="{5879221E-60E6-4CD7-AC73-CC8A3626D85A}" type="presParOf" srcId="{368C1B3B-F335-4036-9CEE-69BB3728A5FF}" destId="{FA5FE66A-8F12-4564-BE63-F18173770013}" srcOrd="2" destOrd="0" presId="urn:microsoft.com/office/officeart/2018/2/layout/IconVerticalSolidList"/>
    <dgm:cxn modelId="{86A9C4AB-4E78-48F5-81D5-CA6242336CCF}" type="presParOf" srcId="{368C1B3B-F335-4036-9CEE-69BB3728A5FF}" destId="{F04EFD67-8718-4ABF-B90D-9B72D61CFDD6}" srcOrd="3" destOrd="0" presId="urn:microsoft.com/office/officeart/2018/2/layout/IconVerticalSolidList"/>
    <dgm:cxn modelId="{EBAAE2FD-39B9-45F5-A8D6-ED2F555153E5}" type="presParOf" srcId="{BF02361B-DC09-4011-9261-17C17354B385}" destId="{A4A7AEB7-1C44-4344-B85B-00EBBCA40FFB}" srcOrd="1" destOrd="0" presId="urn:microsoft.com/office/officeart/2018/2/layout/IconVerticalSolidList"/>
    <dgm:cxn modelId="{35517904-F428-4092-A2F2-90C637268243}" type="presParOf" srcId="{BF02361B-DC09-4011-9261-17C17354B385}" destId="{010838D0-19AF-4FBA-B788-00BDE769FF27}" srcOrd="2" destOrd="0" presId="urn:microsoft.com/office/officeart/2018/2/layout/IconVerticalSolidList"/>
    <dgm:cxn modelId="{39F22A76-9510-4CCC-9CEE-EFB1F3FCDE91}" type="presParOf" srcId="{010838D0-19AF-4FBA-B788-00BDE769FF27}" destId="{8712C635-E51F-4EC8-9F18-454618667632}" srcOrd="0" destOrd="0" presId="urn:microsoft.com/office/officeart/2018/2/layout/IconVerticalSolidList"/>
    <dgm:cxn modelId="{0F831CD1-F66E-4D38-B63B-1EDD5E5A9046}" type="presParOf" srcId="{010838D0-19AF-4FBA-B788-00BDE769FF27}" destId="{9ACD1D44-385A-4340-9382-2A53FC667CC9}" srcOrd="1" destOrd="0" presId="urn:microsoft.com/office/officeart/2018/2/layout/IconVerticalSolidList"/>
    <dgm:cxn modelId="{0B654B39-9B34-4343-B3C2-D2AA46062F5F}" type="presParOf" srcId="{010838D0-19AF-4FBA-B788-00BDE769FF27}" destId="{CC7715FF-3B71-48A1-B5CF-2C3A6E69339D}" srcOrd="2" destOrd="0" presId="urn:microsoft.com/office/officeart/2018/2/layout/IconVerticalSolidList"/>
    <dgm:cxn modelId="{7990D61F-380E-4123-ACFA-B9A9B1FB74B7}" type="presParOf" srcId="{010838D0-19AF-4FBA-B788-00BDE769FF27}" destId="{C540CE15-B041-4FCF-924C-B70D02CCAB07}" srcOrd="3" destOrd="0" presId="urn:microsoft.com/office/officeart/2018/2/layout/IconVerticalSolidList"/>
    <dgm:cxn modelId="{5908C345-5F51-4D98-B61D-BB4F19980BB0}" type="presParOf" srcId="{BF02361B-DC09-4011-9261-17C17354B385}" destId="{08973D9A-0ABD-4DE9-840C-17E16239E3F0}" srcOrd="3" destOrd="0" presId="urn:microsoft.com/office/officeart/2018/2/layout/IconVerticalSolidList"/>
    <dgm:cxn modelId="{30C4B892-01A4-4B6A-BAF7-32259D7F379F}" type="presParOf" srcId="{BF02361B-DC09-4011-9261-17C17354B385}" destId="{3F6BAAD4-72D0-44CD-BFB4-12B59A6CAB5B}" srcOrd="4" destOrd="0" presId="urn:microsoft.com/office/officeart/2018/2/layout/IconVerticalSolidList"/>
    <dgm:cxn modelId="{334096B1-75CD-45EC-BEC8-0DE955FBB87E}" type="presParOf" srcId="{3F6BAAD4-72D0-44CD-BFB4-12B59A6CAB5B}" destId="{F3F25123-715D-436D-9A46-AA9FCFCA8E29}" srcOrd="0" destOrd="0" presId="urn:microsoft.com/office/officeart/2018/2/layout/IconVerticalSolidList"/>
    <dgm:cxn modelId="{9DC7BAE2-6FAD-44BA-AD7F-62E2209664CF}" type="presParOf" srcId="{3F6BAAD4-72D0-44CD-BFB4-12B59A6CAB5B}" destId="{F506E855-3F5E-4F49-9897-273F8FC3CD21}" srcOrd="1" destOrd="0" presId="urn:microsoft.com/office/officeart/2018/2/layout/IconVerticalSolidList"/>
    <dgm:cxn modelId="{309A9EB0-9F8F-4349-ACA1-24F7AF84E510}" type="presParOf" srcId="{3F6BAAD4-72D0-44CD-BFB4-12B59A6CAB5B}" destId="{F7203A6E-15A5-401A-8269-DE235F1383D7}" srcOrd="2" destOrd="0" presId="urn:microsoft.com/office/officeart/2018/2/layout/IconVerticalSolidList"/>
    <dgm:cxn modelId="{C71A2757-E3E7-4AB1-8843-B9C68E6E39DD}" type="presParOf" srcId="{3F6BAAD4-72D0-44CD-BFB4-12B59A6CAB5B}" destId="{F39500C2-A244-4FB9-B761-C63A394E1749}" srcOrd="3" destOrd="0" presId="urn:microsoft.com/office/officeart/2018/2/layout/IconVerticalSolidList"/>
    <dgm:cxn modelId="{860C3B97-44CA-4898-A5EE-92BFC70B1900}" type="presParOf" srcId="{BF02361B-DC09-4011-9261-17C17354B385}" destId="{222236A2-09E9-4966-829C-139A22D3A52B}" srcOrd="5" destOrd="0" presId="urn:microsoft.com/office/officeart/2018/2/layout/IconVerticalSolidList"/>
    <dgm:cxn modelId="{25097B9D-4D77-467B-A662-21EE95268B13}" type="presParOf" srcId="{BF02361B-DC09-4011-9261-17C17354B385}" destId="{50D53022-F4CE-487B-A52D-46415EC4D6F9}" srcOrd="6" destOrd="0" presId="urn:microsoft.com/office/officeart/2018/2/layout/IconVerticalSolidList"/>
    <dgm:cxn modelId="{937BD2ED-E703-43D1-922E-E8DBF1A9527F}" type="presParOf" srcId="{50D53022-F4CE-487B-A52D-46415EC4D6F9}" destId="{3EACB0D0-D049-429F-941E-62487A95CDB5}" srcOrd="0" destOrd="0" presId="urn:microsoft.com/office/officeart/2018/2/layout/IconVerticalSolidList"/>
    <dgm:cxn modelId="{19D0FA97-B014-4223-825E-CE702F0036CF}" type="presParOf" srcId="{50D53022-F4CE-487B-A52D-46415EC4D6F9}" destId="{FF9DF2DE-0C58-4E16-A6A7-21A4B6BF03B3}" srcOrd="1" destOrd="0" presId="urn:microsoft.com/office/officeart/2018/2/layout/IconVerticalSolidList"/>
    <dgm:cxn modelId="{C977E2F0-B6F7-4E0E-A1ED-CFCE911F730F}" type="presParOf" srcId="{50D53022-F4CE-487B-A52D-46415EC4D6F9}" destId="{FCF63A07-1899-497C-87F5-0C5B9D7DDC1B}" srcOrd="2" destOrd="0" presId="urn:microsoft.com/office/officeart/2018/2/layout/IconVerticalSolidList"/>
    <dgm:cxn modelId="{AC50D2FE-FE59-4FB4-8B90-D8BAD06F608F}" type="presParOf" srcId="{50D53022-F4CE-487B-A52D-46415EC4D6F9}" destId="{FC7223E1-4E8E-405D-8F8A-58CE8E1808E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63DA1-680D-4E3F-B3E6-6985A871222A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35ACF-AF1D-4D10-B757-809124D46510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F3F0D1-5C22-49F1-9F1E-EA4342ADA70C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PPE is protective clothing, helmets, goggles, or other garments or equipment designed to protect the wearer's body from injury or infection</a:t>
          </a:r>
        </a:p>
      </dsp:txBody>
      <dsp:txXfrm>
        <a:off x="1435590" y="531"/>
        <a:ext cx="9080009" cy="1242935"/>
      </dsp:txXfrm>
    </dsp:sp>
    <dsp:sp modelId="{6E68BD46-037B-4E56-B767-46A110738BCB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55CEF8-CA71-481B-9F33-CB3B3272EC5E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17EF11-5F43-44EF-805D-D69CCE7C16DA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The hazards addressed by protective equipment include physical, electrical, heat, chemicals and biohazards matter</a:t>
          </a:r>
        </a:p>
      </dsp:txBody>
      <dsp:txXfrm>
        <a:off x="1435590" y="1554201"/>
        <a:ext cx="9080009" cy="1242935"/>
      </dsp:txXfrm>
    </dsp:sp>
    <dsp:sp modelId="{DC903B38-E217-472D-86CF-144034BA6DF7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2E31A-6C29-4C97-93A8-E0FD1DCF119E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D52330-181E-4831-852F-BA20C9E5962B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The purpose of personal protective equipment is to reduce employee exposure to hazards</a:t>
          </a:r>
        </a:p>
      </dsp:txBody>
      <dsp:txXfrm>
        <a:off x="1435590" y="3107870"/>
        <a:ext cx="9080009" cy="1242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B081A-2500-42E6-A920-308930145A93}">
      <dsp:nvSpPr>
        <dsp:cNvPr id="0" name=""/>
        <dsp:cNvSpPr/>
      </dsp:nvSpPr>
      <dsp:spPr>
        <a:xfrm>
          <a:off x="0" y="3650"/>
          <a:ext cx="5092194" cy="125044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9A086-7A1F-4406-AEE6-1BB1117D605D}">
      <dsp:nvSpPr>
        <dsp:cNvPr id="0" name=""/>
        <dsp:cNvSpPr/>
      </dsp:nvSpPr>
      <dsp:spPr>
        <a:xfrm>
          <a:off x="378260" y="285001"/>
          <a:ext cx="688419" cy="6877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2BE331-EDA7-4172-8516-3B49476F939A}">
      <dsp:nvSpPr>
        <dsp:cNvPr id="0" name=""/>
        <dsp:cNvSpPr/>
      </dsp:nvSpPr>
      <dsp:spPr>
        <a:xfrm>
          <a:off x="1444941" y="3650"/>
          <a:ext cx="3571348" cy="1251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469" tIns="132469" rIns="132469" bIns="13246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PPE has the serious limitation that it does not eliminate the hazard at the source and may result in employees being exposed to the hazard if the equipment fails.</a:t>
          </a:r>
        </a:p>
      </dsp:txBody>
      <dsp:txXfrm>
        <a:off x="1444941" y="3650"/>
        <a:ext cx="3571348" cy="1251671"/>
      </dsp:txXfrm>
    </dsp:sp>
    <dsp:sp modelId="{F0BA4EEF-6EFC-4C29-958C-5BF437FE67F0}">
      <dsp:nvSpPr>
        <dsp:cNvPr id="0" name=""/>
        <dsp:cNvSpPr/>
      </dsp:nvSpPr>
      <dsp:spPr>
        <a:xfrm>
          <a:off x="0" y="1549833"/>
          <a:ext cx="5092194" cy="125044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C9CCB5-D739-45FF-9E43-B708D684ED20}">
      <dsp:nvSpPr>
        <dsp:cNvPr id="0" name=""/>
        <dsp:cNvSpPr/>
      </dsp:nvSpPr>
      <dsp:spPr>
        <a:xfrm>
          <a:off x="378260" y="1831184"/>
          <a:ext cx="688419" cy="6877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FAD66-26F0-4FED-A1E9-BA0172142DD4}">
      <dsp:nvSpPr>
        <dsp:cNvPr id="0" name=""/>
        <dsp:cNvSpPr/>
      </dsp:nvSpPr>
      <dsp:spPr>
        <a:xfrm>
          <a:off x="1444941" y="1549833"/>
          <a:ext cx="3571348" cy="1251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469" tIns="132469" rIns="132469" bIns="13246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Any item of PPE imposes a barrier between the wearer/user and the working environment.</a:t>
          </a:r>
        </a:p>
      </dsp:txBody>
      <dsp:txXfrm>
        <a:off x="1444941" y="1549833"/>
        <a:ext cx="3571348" cy="1251671"/>
      </dsp:txXfrm>
    </dsp:sp>
    <dsp:sp modelId="{C8C73BE4-C4F0-45F7-BFF7-38DA68114F32}">
      <dsp:nvSpPr>
        <dsp:cNvPr id="0" name=""/>
        <dsp:cNvSpPr/>
      </dsp:nvSpPr>
      <dsp:spPr>
        <a:xfrm>
          <a:off x="0" y="3096015"/>
          <a:ext cx="5092194" cy="125044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A05F07-7602-4D9E-9949-1BF9C2ADA76F}">
      <dsp:nvSpPr>
        <dsp:cNvPr id="0" name=""/>
        <dsp:cNvSpPr/>
      </dsp:nvSpPr>
      <dsp:spPr>
        <a:xfrm>
          <a:off x="378260" y="3377367"/>
          <a:ext cx="688419" cy="6877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E12473-BDC5-4F64-8A10-F51E00A6D101}">
      <dsp:nvSpPr>
        <dsp:cNvPr id="0" name=""/>
        <dsp:cNvSpPr/>
      </dsp:nvSpPr>
      <dsp:spPr>
        <a:xfrm>
          <a:off x="1444941" y="3096015"/>
          <a:ext cx="3571348" cy="1251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469" tIns="132469" rIns="132469" bIns="13246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Good ergonomic design can help to minimize injuries and can therefore help to ensure safe and healthy working conditions through the correct use of PPE.</a:t>
          </a:r>
        </a:p>
      </dsp:txBody>
      <dsp:txXfrm>
        <a:off x="1444941" y="3096015"/>
        <a:ext cx="3571348" cy="12516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2B98C-3898-4ADB-8AB5-18B65F6D1CBB}">
      <dsp:nvSpPr>
        <dsp:cNvPr id="0" name=""/>
        <dsp:cNvSpPr/>
      </dsp:nvSpPr>
      <dsp:spPr>
        <a:xfrm>
          <a:off x="679050" y="555668"/>
          <a:ext cx="1887187" cy="1887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5C4AF0-7F38-4D5B-A665-C3B087074635}">
      <dsp:nvSpPr>
        <dsp:cNvPr id="0" name=""/>
        <dsp:cNvSpPr/>
      </dsp:nvSpPr>
      <dsp:spPr>
        <a:xfrm>
          <a:off x="1081237" y="9578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B0535-E96A-4B8E-BDE0-23D95888DB92}">
      <dsp:nvSpPr>
        <dsp:cNvPr id="0" name=""/>
        <dsp:cNvSpPr/>
      </dsp:nvSpPr>
      <dsp:spPr>
        <a:xfrm>
          <a:off x="75768" y="3030669"/>
          <a:ext cx="309375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Occupational skin diseases such as skin cancer and other skin diseases and infections are one of the most common type of occupational diseases and can be very dangerous.</a:t>
          </a:r>
        </a:p>
      </dsp:txBody>
      <dsp:txXfrm>
        <a:off x="75768" y="3030669"/>
        <a:ext cx="3093750" cy="765000"/>
      </dsp:txXfrm>
    </dsp:sp>
    <dsp:sp modelId="{1E07BA32-E21D-44DA-8285-FEED8815E9A8}">
      <dsp:nvSpPr>
        <dsp:cNvPr id="0" name=""/>
        <dsp:cNvSpPr/>
      </dsp:nvSpPr>
      <dsp:spPr>
        <a:xfrm>
          <a:off x="4314206" y="555668"/>
          <a:ext cx="1887187" cy="18871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006189-FD98-4FA5-B005-BCC20C7C33CC}">
      <dsp:nvSpPr>
        <dsp:cNvPr id="0" name=""/>
        <dsp:cNvSpPr/>
      </dsp:nvSpPr>
      <dsp:spPr>
        <a:xfrm>
          <a:off x="4716393" y="9578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B34C61-1FF9-40E5-8F51-23F18AA8B695}">
      <dsp:nvSpPr>
        <dsp:cNvPr id="0" name=""/>
        <dsp:cNvSpPr/>
      </dsp:nvSpPr>
      <dsp:spPr>
        <a:xfrm>
          <a:off x="3710925" y="3030669"/>
          <a:ext cx="309375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Any form of PPE that acts as a barrier between the skin and the agent of exposure can be considered skin protection.</a:t>
          </a:r>
        </a:p>
      </dsp:txBody>
      <dsp:txXfrm>
        <a:off x="3710925" y="3030669"/>
        <a:ext cx="3093750" cy="765000"/>
      </dsp:txXfrm>
    </dsp:sp>
    <dsp:sp modelId="{36EF0C80-E720-4428-9A2B-8C3171ACB0BF}">
      <dsp:nvSpPr>
        <dsp:cNvPr id="0" name=""/>
        <dsp:cNvSpPr/>
      </dsp:nvSpPr>
      <dsp:spPr>
        <a:xfrm>
          <a:off x="7949362" y="555668"/>
          <a:ext cx="1887187" cy="18871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CFA771-B830-4DC3-8045-BB0C4F29554D}">
      <dsp:nvSpPr>
        <dsp:cNvPr id="0" name=""/>
        <dsp:cNvSpPr/>
      </dsp:nvSpPr>
      <dsp:spPr>
        <a:xfrm>
          <a:off x="8351550" y="9578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27E3FA-2045-4D65-BE73-0F3C9D9F478F}">
      <dsp:nvSpPr>
        <dsp:cNvPr id="0" name=""/>
        <dsp:cNvSpPr/>
      </dsp:nvSpPr>
      <dsp:spPr>
        <a:xfrm>
          <a:off x="7346081" y="3030669"/>
          <a:ext cx="309375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Because much work is done with the </a:t>
          </a:r>
          <a:r>
            <a:rPr lang="en-US" sz="1100" kern="1200" dirty="0" err="1"/>
            <a:t>hands,gloves</a:t>
          </a:r>
          <a:r>
            <a:rPr lang="en-US" sz="1100" kern="1200" dirty="0"/>
            <a:t> are most important item in providing skin protection</a:t>
          </a:r>
          <a:r>
            <a:rPr lang="en-US" sz="1100" kern="1200" dirty="0">
              <a:latin typeface="Tw Cen MT"/>
            </a:rPr>
            <a:t>.</a:t>
          </a:r>
          <a:endParaRPr lang="en-US" sz="1100" kern="1200" dirty="0"/>
        </a:p>
      </dsp:txBody>
      <dsp:txXfrm>
        <a:off x="7346081" y="3030669"/>
        <a:ext cx="3093750" cy="765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334B1-8929-427B-8377-F5743F9689DC}">
      <dsp:nvSpPr>
        <dsp:cNvPr id="0" name=""/>
        <dsp:cNvSpPr/>
      </dsp:nvSpPr>
      <dsp:spPr>
        <a:xfrm>
          <a:off x="679050" y="332106"/>
          <a:ext cx="1887187" cy="1887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762045-A3CE-4E43-BDCA-B370F6BE90E7}">
      <dsp:nvSpPr>
        <dsp:cNvPr id="0" name=""/>
        <dsp:cNvSpPr/>
      </dsp:nvSpPr>
      <dsp:spPr>
        <a:xfrm>
          <a:off x="1081237" y="734293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9F72F8-8C4A-45C5-8136-49E60F4645EA}">
      <dsp:nvSpPr>
        <dsp:cNvPr id="0" name=""/>
        <dsp:cNvSpPr/>
      </dsp:nvSpPr>
      <dsp:spPr>
        <a:xfrm>
          <a:off x="75768" y="2807106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Eye injuries can happen through a variety of means.</a:t>
          </a:r>
        </a:p>
      </dsp:txBody>
      <dsp:txXfrm>
        <a:off x="75768" y="2807106"/>
        <a:ext cx="3093750" cy="720000"/>
      </dsp:txXfrm>
    </dsp:sp>
    <dsp:sp modelId="{C3FBB379-450F-4638-B1EC-2B081408C307}">
      <dsp:nvSpPr>
        <dsp:cNvPr id="0" name=""/>
        <dsp:cNvSpPr/>
      </dsp:nvSpPr>
      <dsp:spPr>
        <a:xfrm>
          <a:off x="4314206" y="332106"/>
          <a:ext cx="1887187" cy="18871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7BEDE-43E8-477C-BF95-81D9F470D737}">
      <dsp:nvSpPr>
        <dsp:cNvPr id="0" name=""/>
        <dsp:cNvSpPr/>
      </dsp:nvSpPr>
      <dsp:spPr>
        <a:xfrm>
          <a:off x="4716393" y="734293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376F3-BC60-48B3-B2EC-BB618EC41A1E}">
      <dsp:nvSpPr>
        <dsp:cNvPr id="0" name=""/>
        <dsp:cNvSpPr/>
      </dsp:nvSpPr>
      <dsp:spPr>
        <a:xfrm>
          <a:off x="3710925" y="2807106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Most eye injuries occur when solid particles such as metal slivers, wood chips, sand or cement chips get into the eye.</a:t>
          </a:r>
        </a:p>
      </dsp:txBody>
      <dsp:txXfrm>
        <a:off x="3710925" y="2807106"/>
        <a:ext cx="3093750" cy="720000"/>
      </dsp:txXfrm>
    </dsp:sp>
    <dsp:sp modelId="{1EA8DCC9-9EED-4D43-B35D-BA507C781F63}">
      <dsp:nvSpPr>
        <dsp:cNvPr id="0" name=""/>
        <dsp:cNvSpPr/>
      </dsp:nvSpPr>
      <dsp:spPr>
        <a:xfrm>
          <a:off x="7949362" y="332106"/>
          <a:ext cx="1887187" cy="18871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04BA5A-2C94-4F91-A8D8-EC0BCA81C4F4}">
      <dsp:nvSpPr>
        <dsp:cNvPr id="0" name=""/>
        <dsp:cNvSpPr/>
      </dsp:nvSpPr>
      <dsp:spPr>
        <a:xfrm>
          <a:off x="8351550" y="734293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40E4B6-883C-453E-954E-A12B749C6288}">
      <dsp:nvSpPr>
        <dsp:cNvPr id="0" name=""/>
        <dsp:cNvSpPr/>
      </dsp:nvSpPr>
      <dsp:spPr>
        <a:xfrm>
          <a:off x="7346081" y="2807106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Blunt force trauma can occur to the eye when excessive force comes into contact with the eye.</a:t>
          </a:r>
          <a:endParaRPr lang="en-US" sz="1100" kern="1200">
            <a:latin typeface="Tw Cen MT"/>
          </a:endParaRPr>
        </a:p>
      </dsp:txBody>
      <dsp:txXfrm>
        <a:off x="7346081" y="2807106"/>
        <a:ext cx="309375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CBA0A-CC71-42ED-A89C-B29843FFFD8A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C679E3-F677-4E0B-8AFA-535C0E52C3E4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8ECF37-552C-4E6E-B403-1F25C2560079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/>
              <a:cs typeface="Arial"/>
            </a:rPr>
            <a:t>Industrial noise is often overlooked as occupational hazard, because it is not visible to the eye.</a:t>
          </a:r>
          <a:endParaRPr lang="en-US" sz="2500" b="0" i="0" u="none" strike="noStrike" kern="1200" cap="none" baseline="0" noProof="0" dirty="0">
            <a:solidFill>
              <a:srgbClr val="010000"/>
            </a:solidFill>
            <a:latin typeface="Arial"/>
            <a:cs typeface="Arial"/>
          </a:endParaRPr>
        </a:p>
      </dsp:txBody>
      <dsp:txXfrm>
        <a:off x="1435590" y="531"/>
        <a:ext cx="9080009" cy="1242935"/>
      </dsp:txXfrm>
    </dsp:sp>
    <dsp:sp modelId="{036B7AA7-E5A6-4FB6-9F3B-A3606052A56F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256E7D-D584-45A4-80CF-AFC2584A8910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8B2B5A-9548-4AA1-AFE7-34E75AFD657A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/>
              <a:cs typeface="Arial"/>
            </a:rPr>
            <a:t>PPE for hearing protection consists of earplugs and earmuffs</a:t>
          </a:r>
        </a:p>
      </dsp:txBody>
      <dsp:txXfrm>
        <a:off x="1435590" y="1554201"/>
        <a:ext cx="9080009" cy="1242935"/>
      </dsp:txXfrm>
    </dsp:sp>
    <dsp:sp modelId="{CBB70D39-FCAB-42FC-886B-8293CFECCEBB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E92F63-0CDC-4153-99A7-7BD6B1878B0E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FE100D-51C9-42D0-8AC1-9BE703E55E97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/>
              <a:cs typeface="Arial"/>
            </a:rPr>
            <a:t>Workers who are regularly exposed to noise levels above the average level have higher risk of losing hearing at young age.</a:t>
          </a:r>
        </a:p>
      </dsp:txBody>
      <dsp:txXfrm>
        <a:off x="1435590" y="3107870"/>
        <a:ext cx="9080009" cy="12429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C8964-52BA-44FB-B0F3-A41E3E4E553C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DA3342-8BAC-4FC6-A260-47868BA31BDB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EFD67-8718-4ABF-B90D-9B72D61CFDD6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Most known occupational hazards are: physical, chemical and biological.</a:t>
          </a:r>
        </a:p>
      </dsp:txBody>
      <dsp:txXfrm>
        <a:off x="1057183" y="1805"/>
        <a:ext cx="9458416" cy="915310"/>
      </dsp:txXfrm>
    </dsp:sp>
    <dsp:sp modelId="{8712C635-E51F-4EC8-9F18-454618667632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CD1D44-385A-4340-9382-2A53FC667CC9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40CE15-B041-4FCF-924C-B70D02CCAB07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Physical hazard: A physical hazard is an agent, factor or circumstance that can cause harm without contact.</a:t>
          </a:r>
        </a:p>
      </dsp:txBody>
      <dsp:txXfrm>
        <a:off x="1057183" y="1145944"/>
        <a:ext cx="9458416" cy="915310"/>
      </dsp:txXfrm>
    </dsp:sp>
    <dsp:sp modelId="{F3F25123-715D-436D-9A46-AA9FCFCA8E29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06E855-3F5E-4F49-9897-273F8FC3CD21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9500C2-A244-4FB9-B761-C63A394E1749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Chemical hazard: It is a type of occupational hazard caused by exposure to chemicals in the workplace</a:t>
          </a:r>
        </a:p>
      </dsp:txBody>
      <dsp:txXfrm>
        <a:off x="1057183" y="2290082"/>
        <a:ext cx="9458416" cy="915310"/>
      </dsp:txXfrm>
    </dsp:sp>
    <dsp:sp modelId="{3EACB0D0-D049-429F-941E-62487A95CDB5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9DF2DE-0C58-4E16-A6A7-21A4B6BF03B3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7223E1-4E8E-405D-8F8A-58CE8E1808EC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Biological hazard: It is a substance that poses a threat to the health of humans</a:t>
          </a:r>
        </a:p>
      </dsp:txBody>
      <dsp:txXfrm>
        <a:off x="1057183" y="3434221"/>
        <a:ext cx="9458416" cy="91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153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999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340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463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092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62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476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28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447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04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7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1" r:id="rId6"/>
    <p:sldLayoutId id="2147483687" r:id="rId7"/>
    <p:sldLayoutId id="2147483688" r:id="rId8"/>
    <p:sldLayoutId id="2147483689" r:id="rId9"/>
    <p:sldLayoutId id="2147483690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youtu.be/SMpkChd9DZ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CFBC99-FB8F-41F7-A81D-A5288D688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A81567-4076-4A9E-9202-FB7E8EDDF3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04" r="6" b="10984"/>
          <a:stretch/>
        </p:blipFill>
        <p:spPr>
          <a:xfrm>
            <a:off x="-9273" y="10"/>
            <a:ext cx="121889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EF86BFA-9133-4F6B-98BE-1CBB87EB6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bg1">
                  <a:alpha val="23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2682" y="1501710"/>
            <a:ext cx="5257800" cy="1701570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Calibri Light"/>
              </a:rPr>
              <a:t>Personal protective suits and equipment</a:t>
            </a:r>
            <a:endParaRPr lang="en-US" sz="440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2683" y="3343670"/>
            <a:ext cx="5147960" cy="64678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/>
                <a:cs typeface="Calibri" panose="020F0502020204030204"/>
              </a:rPr>
              <a:t>Made by: Ronaldo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Calibri" panose="020F0502020204030204"/>
              </a:rPr>
              <a:t>Goreta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rial"/>
              <a:cs typeface="Calibri" panose="020F0502020204030204"/>
            </a:endParaRPr>
          </a:p>
          <a:p>
            <a:pPr algn="l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/>
                <a:cs typeface="Calibri" panose="020F0502020204030204"/>
              </a:rPr>
              <a:t>Place: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Calibri" panose="020F0502020204030204"/>
              </a:rPr>
              <a:t>Šibenik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rial"/>
              <a:cs typeface="Calibri" panose="020F0502020204030204"/>
            </a:endParaRPr>
          </a:p>
          <a:p>
            <a:pPr algn="l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/>
                <a:cs typeface="Calibri" panose="020F0502020204030204"/>
              </a:rPr>
              <a:t>Name of the institution: My home</a:t>
            </a:r>
          </a:p>
          <a:p>
            <a:pPr algn="l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/>
                <a:cs typeface="Calibri" panose="020F0502020204030204"/>
              </a:rPr>
              <a:t>Date and time of making: 20th of May 2020. at 6 P.M.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7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rc 9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001AFEA-2442-4A9F-BA37-8C469F306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7AF394-7957-49DE-B745-E33AAFD88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908" y="637046"/>
            <a:ext cx="5174207" cy="29714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 dirty="0">
                <a:solidFill>
                  <a:srgbClr val="FFFFFF"/>
                </a:solidFill>
                <a:latin typeface="Arial"/>
                <a:cs typeface="Arial"/>
              </a:rPr>
              <a:t>THE 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B868D-BFAB-4224-AF6E-AC08274B7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908" y="3700594"/>
            <a:ext cx="5174207" cy="19634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rgbClr val="FFFFFF"/>
                </a:solidFill>
                <a:latin typeface="Arial"/>
                <a:cs typeface="Arial"/>
              </a:rPr>
              <a:t>Thank you for your attention, stay clever and be careful.</a:t>
            </a:r>
          </a:p>
        </p:txBody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5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Block Arc 17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9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Connector 21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872052">
            <a:off x="6113252" y="4145122"/>
            <a:ext cx="4083433" cy="4083433"/>
          </a:xfrm>
          <a:prstGeom prst="arc">
            <a:avLst/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635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9C1C2E-371D-4E30-B2B9-817D26D6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Arial"/>
                <a:cs typeface="Arial"/>
              </a:rPr>
              <a:t>Personal protective equipment (PPE)</a:t>
            </a:r>
          </a:p>
        </p:txBody>
      </p:sp>
      <p:sp>
        <p:nvSpPr>
          <p:cNvPr id="7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E5394E72-AB2C-4B48-AB75-E5F6C1C53A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0162048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110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32EEBD4-2EE2-4943-A13A-027C80212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3F00FA-E2B1-4FEA-ADE1-955E90D08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53626"/>
            <a:ext cx="5452534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Personal protective equipment: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36A2F45-415B-443C-B592-BDF3CE92F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5" y="3849845"/>
            <a:ext cx="5452535" cy="21892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hlinkClick r:id="rId2"/>
              </a:rPr>
              <a:t>Click here to watch a video of what protective equipment you need on ship</a:t>
            </a:r>
            <a:endParaRPr lang="en-US" sz="2400" kern="1200" dirty="0">
              <a:latin typeface="+mn-lt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F22F920-02D7-497A-892A-5A1799A6E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4758" y="0"/>
            <a:ext cx="1679159" cy="925847"/>
          </a:xfrm>
          <a:custGeom>
            <a:avLst/>
            <a:gdLst>
              <a:gd name="connsiteX0" fmla="*/ 0 w 1679159"/>
              <a:gd name="connsiteY0" fmla="*/ 0 h 925847"/>
              <a:gd name="connsiteX1" fmla="*/ 123825 w 1679159"/>
              <a:gd name="connsiteY1" fmla="*/ 0 h 925847"/>
              <a:gd name="connsiteX2" fmla="*/ 123825 w 1679159"/>
              <a:gd name="connsiteY2" fmla="*/ 756588 h 925847"/>
              <a:gd name="connsiteX3" fmla="*/ 1431852 w 1679159"/>
              <a:gd name="connsiteY3" fmla="*/ 0 h 925847"/>
              <a:gd name="connsiteX4" fmla="*/ 1679159 w 1679159"/>
              <a:gd name="connsiteY4" fmla="*/ 0 h 925847"/>
              <a:gd name="connsiteX5" fmla="*/ 92869 w 1679159"/>
              <a:gd name="connsiteY5" fmla="*/ 917560 h 925847"/>
              <a:gd name="connsiteX6" fmla="*/ 61913 w 1679159"/>
              <a:gd name="connsiteY6" fmla="*/ 925847 h 925847"/>
              <a:gd name="connsiteX7" fmla="*/ 0 w 1679159"/>
              <a:gd name="connsiteY7" fmla="*/ 863935 h 92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9159" h="925847">
                <a:moveTo>
                  <a:pt x="0" y="0"/>
                </a:moveTo>
                <a:lnTo>
                  <a:pt x="123825" y="0"/>
                </a:lnTo>
                <a:lnTo>
                  <a:pt x="123825" y="756588"/>
                </a:lnTo>
                <a:lnTo>
                  <a:pt x="1431852" y="0"/>
                </a:lnTo>
                <a:lnTo>
                  <a:pt x="1679159" y="0"/>
                </a:lnTo>
                <a:lnTo>
                  <a:pt x="92869" y="917560"/>
                </a:lnTo>
                <a:cubicBezTo>
                  <a:pt x="83458" y="922999"/>
                  <a:pt x="72780" y="925857"/>
                  <a:pt x="61913" y="925847"/>
                </a:cubicBezTo>
                <a:cubicBezTo>
                  <a:pt x="27719" y="925847"/>
                  <a:pt x="0" y="898129"/>
                  <a:pt x="0" y="863935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1BA6915-E6D0-4619-9A50-B788D0048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0349" y="400837"/>
            <a:ext cx="357006" cy="357006"/>
          </a:xfrm>
          <a:prstGeom prst="ellipse">
            <a:avLst/>
          </a:prstGeom>
          <a:noFill/>
          <a:ln w="889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5" descr="A close up of a helmet&#10;&#10;Description generated with very high confidence">
            <a:extLst>
              <a:ext uri="{FF2B5EF4-FFF2-40B4-BE49-F238E27FC236}">
                <a16:creationId xmlns:a16="http://schemas.microsoft.com/office/drawing/2014/main" id="{AE46A454-51DC-4893-8BED-B267A5632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757" y="1598799"/>
            <a:ext cx="2422598" cy="1356654"/>
          </a:xfrm>
          <a:custGeom>
            <a:avLst/>
            <a:gdLst/>
            <a:ahLst/>
            <a:cxnLst/>
            <a:rect l="l" t="t" r="r" b="b"/>
            <a:pathLst>
              <a:path w="2565029" h="2588972">
                <a:moveTo>
                  <a:pt x="69897" y="0"/>
                </a:moveTo>
                <a:lnTo>
                  <a:pt x="2495132" y="0"/>
                </a:lnTo>
                <a:cubicBezTo>
                  <a:pt x="2533735" y="0"/>
                  <a:pt x="2565029" y="31294"/>
                  <a:pt x="2565029" y="69897"/>
                </a:cubicBezTo>
                <a:lnTo>
                  <a:pt x="2565029" y="2519075"/>
                </a:lnTo>
                <a:cubicBezTo>
                  <a:pt x="2565029" y="2557678"/>
                  <a:pt x="2533735" y="2588972"/>
                  <a:pt x="2495132" y="2588972"/>
                </a:cubicBezTo>
                <a:lnTo>
                  <a:pt x="69897" y="2588972"/>
                </a:lnTo>
                <a:cubicBezTo>
                  <a:pt x="31294" y="2588972"/>
                  <a:pt x="0" y="2557678"/>
                  <a:pt x="0" y="2519075"/>
                </a:cubicBezTo>
                <a:lnTo>
                  <a:pt x="0" y="69897"/>
                </a:lnTo>
                <a:cubicBezTo>
                  <a:pt x="0" y="31294"/>
                  <a:pt x="31294" y="0"/>
                  <a:pt x="69897" y="0"/>
                </a:cubicBezTo>
                <a:close/>
              </a:path>
            </a:pathLst>
          </a:custGeom>
        </p:spPr>
      </p:pic>
      <p:pic>
        <p:nvPicPr>
          <p:cNvPr id="6" name="Picture 6" descr="A picture containing clothing&#10;&#10;Description generated with very high confidence">
            <a:extLst>
              <a:ext uri="{FF2B5EF4-FFF2-40B4-BE49-F238E27FC236}">
                <a16:creationId xmlns:a16="http://schemas.microsoft.com/office/drawing/2014/main" id="{9C63D30D-E49A-48ED-9809-AF110E6E6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757" y="3805627"/>
            <a:ext cx="2422598" cy="2422598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</p:spPr>
      </p:pic>
      <p:pic>
        <p:nvPicPr>
          <p:cNvPr id="7" name="Picture 7" descr="A close up of sunglasses&#10;&#10;Description generated with high confidence">
            <a:extLst>
              <a:ext uri="{FF2B5EF4-FFF2-40B4-BE49-F238E27FC236}">
                <a16:creationId xmlns:a16="http://schemas.microsoft.com/office/drawing/2014/main" id="{0115F8C5-BDC1-4757-A58A-F3769502CD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9611" y="3569718"/>
            <a:ext cx="2422598" cy="1322866"/>
          </a:xfrm>
          <a:custGeom>
            <a:avLst/>
            <a:gdLst/>
            <a:ahLst/>
            <a:cxnLst/>
            <a:rect l="l" t="t" r="r" b="b"/>
            <a:pathLst>
              <a:path w="2565029" h="2588972">
                <a:moveTo>
                  <a:pt x="69897" y="0"/>
                </a:moveTo>
                <a:lnTo>
                  <a:pt x="2495132" y="0"/>
                </a:lnTo>
                <a:cubicBezTo>
                  <a:pt x="2533735" y="0"/>
                  <a:pt x="2565029" y="31294"/>
                  <a:pt x="2565029" y="69897"/>
                </a:cubicBezTo>
                <a:lnTo>
                  <a:pt x="2565029" y="2519075"/>
                </a:lnTo>
                <a:cubicBezTo>
                  <a:pt x="2565029" y="2557678"/>
                  <a:pt x="2533735" y="2588972"/>
                  <a:pt x="2495132" y="2588972"/>
                </a:cubicBezTo>
                <a:lnTo>
                  <a:pt x="69897" y="2588972"/>
                </a:lnTo>
                <a:cubicBezTo>
                  <a:pt x="31294" y="2588972"/>
                  <a:pt x="0" y="2557678"/>
                  <a:pt x="0" y="2519075"/>
                </a:cubicBezTo>
                <a:lnTo>
                  <a:pt x="0" y="69897"/>
                </a:lnTo>
                <a:cubicBezTo>
                  <a:pt x="0" y="31294"/>
                  <a:pt x="31294" y="0"/>
                  <a:pt x="69897" y="0"/>
                </a:cubicBezTo>
                <a:close/>
              </a:path>
            </a:pathLst>
          </a:cu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DDF45CC-3E53-4361-852F-16750ABA7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2303" y="6356350"/>
            <a:ext cx="1211855" cy="501650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25B8C08-2FE2-4EE7-8826-385416193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95502">
            <a:off x="9975314" y="5853103"/>
            <a:ext cx="1761765" cy="1112151"/>
          </a:xfrm>
          <a:custGeom>
            <a:avLst/>
            <a:gdLst>
              <a:gd name="connsiteX0" fmla="*/ 1585229 w 1761765"/>
              <a:gd name="connsiteY0" fmla="*/ 764759 h 1112151"/>
              <a:gd name="connsiteX1" fmla="*/ 1623024 w 1761765"/>
              <a:gd name="connsiteY1" fmla="*/ 792810 h 1112151"/>
              <a:gd name="connsiteX2" fmla="*/ 1711735 w 1761765"/>
              <a:gd name="connsiteY2" fmla="*/ 970132 h 1112151"/>
              <a:gd name="connsiteX3" fmla="*/ 1761765 w 1761765"/>
              <a:gd name="connsiteY3" fmla="*/ 1112151 h 1112151"/>
              <a:gd name="connsiteX4" fmla="*/ 1621544 w 1761765"/>
              <a:gd name="connsiteY4" fmla="*/ 1095575 h 1112151"/>
              <a:gd name="connsiteX5" fmla="*/ 1594821 w 1761765"/>
              <a:gd name="connsiteY5" fmla="*/ 1019711 h 1112151"/>
              <a:gd name="connsiteX6" fmla="*/ 1513200 w 1761765"/>
              <a:gd name="connsiteY6" fmla="*/ 856627 h 1112151"/>
              <a:gd name="connsiteX7" fmla="*/ 1538499 w 1761765"/>
              <a:gd name="connsiteY7" fmla="*/ 770415 h 1112151"/>
              <a:gd name="connsiteX8" fmla="*/ 1585229 w 1761765"/>
              <a:gd name="connsiteY8" fmla="*/ 764759 h 1112151"/>
              <a:gd name="connsiteX9" fmla="*/ 933455 w 1761765"/>
              <a:gd name="connsiteY9" fmla="*/ 161308 h 1112151"/>
              <a:gd name="connsiteX10" fmla="*/ 957797 w 1761765"/>
              <a:gd name="connsiteY10" fmla="*/ 167970 h 1112151"/>
              <a:gd name="connsiteX11" fmla="*/ 1286982 w 1761765"/>
              <a:gd name="connsiteY11" fmla="*/ 387616 h 1112151"/>
              <a:gd name="connsiteX12" fmla="*/ 1293725 w 1761765"/>
              <a:gd name="connsiteY12" fmla="*/ 477075 h 1112151"/>
              <a:gd name="connsiteX13" fmla="*/ 1245453 w 1761765"/>
              <a:gd name="connsiteY13" fmla="*/ 499154 h 1112151"/>
              <a:gd name="connsiteX14" fmla="*/ 1245167 w 1761765"/>
              <a:gd name="connsiteY14" fmla="*/ 499154 h 1112151"/>
              <a:gd name="connsiteX15" fmla="*/ 1203638 w 1761765"/>
              <a:gd name="connsiteY15" fmla="*/ 484104 h 1112151"/>
              <a:gd name="connsiteX16" fmla="*/ 900647 w 1761765"/>
              <a:gd name="connsiteY16" fmla="*/ 281508 h 1112151"/>
              <a:gd name="connsiteX17" fmla="*/ 872454 w 1761765"/>
              <a:gd name="connsiteY17" fmla="*/ 196164 h 1112151"/>
              <a:gd name="connsiteX18" fmla="*/ 933455 w 1761765"/>
              <a:gd name="connsiteY18" fmla="*/ 161308 h 1112151"/>
              <a:gd name="connsiteX19" fmla="*/ 454020 w 1761765"/>
              <a:gd name="connsiteY19" fmla="*/ 13474 h 1112151"/>
              <a:gd name="connsiteX20" fmla="*/ 477919 w 1761765"/>
              <a:gd name="connsiteY20" fmla="*/ 21437 h 1112151"/>
              <a:gd name="connsiteX21" fmla="*/ 509236 w 1761765"/>
              <a:gd name="connsiteY21" fmla="*/ 84182 h 1112151"/>
              <a:gd name="connsiteX22" fmla="*/ 445829 w 1761765"/>
              <a:gd name="connsiteY22" fmla="*/ 139871 h 1112151"/>
              <a:gd name="connsiteX23" fmla="*/ 437447 w 1761765"/>
              <a:gd name="connsiteY23" fmla="*/ 139395 h 1112151"/>
              <a:gd name="connsiteX24" fmla="*/ 73211 w 1761765"/>
              <a:gd name="connsiteY24" fmla="*/ 137204 h 1112151"/>
              <a:gd name="connsiteX25" fmla="*/ 749 w 1761765"/>
              <a:gd name="connsiteY25" fmla="*/ 84082 h 1112151"/>
              <a:gd name="connsiteX26" fmla="*/ 53871 w 1761765"/>
              <a:gd name="connsiteY26" fmla="*/ 11621 h 1112151"/>
              <a:gd name="connsiteX27" fmla="*/ 58352 w 1761765"/>
              <a:gd name="connsiteY27" fmla="*/ 11093 h 1112151"/>
              <a:gd name="connsiteX28" fmla="*/ 454020 w 1761765"/>
              <a:gd name="connsiteY28" fmla="*/ 13474 h 111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61765" h="1112151"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61765" y="1112151"/>
                </a:lnTo>
                <a:lnTo>
                  <a:pt x="1621544" y="1095575"/>
                </a:lnTo>
                <a:lnTo>
                  <a:pt x="1594821" y="1019711"/>
                </a:lnTo>
                <a:cubicBezTo>
                  <a:pt x="1571072" y="963752"/>
                  <a:pt x="1543819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933455" y="161308"/>
                </a:moveTo>
                <a:cubicBezTo>
                  <a:pt x="941692" y="161855"/>
                  <a:pt x="949959" y="164024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5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89" y="172649"/>
                  <a:pt x="908742" y="159670"/>
                  <a:pt x="933455" y="161308"/>
                </a:cubicBezTo>
                <a:close/>
                <a:moveTo>
                  <a:pt x="454020" y="13474"/>
                </a:moveTo>
                <a:cubicBezTo>
                  <a:pt x="462713" y="14543"/>
                  <a:pt x="470778" y="17324"/>
                  <a:pt x="477919" y="21437"/>
                </a:cubicBez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59B583-1716-42B0-B8F2-AB60F62D7C2C}"/>
              </a:ext>
            </a:extLst>
          </p:cNvPr>
          <p:cNvSpPr txBox="1"/>
          <p:nvPr/>
        </p:nvSpPr>
        <p:spPr>
          <a:xfrm>
            <a:off x="6629400" y="123035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Protective helmet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04DC05-4544-43FA-8E30-98912AA816BB}"/>
              </a:ext>
            </a:extLst>
          </p:cNvPr>
          <p:cNvSpPr txBox="1"/>
          <p:nvPr/>
        </p:nvSpPr>
        <p:spPr>
          <a:xfrm>
            <a:off x="9482254" y="-7991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Protective suit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F8E525-CE1E-4431-B188-0512F1B8A7E2}"/>
              </a:ext>
            </a:extLst>
          </p:cNvPr>
          <p:cNvSpPr txBox="1"/>
          <p:nvPr/>
        </p:nvSpPr>
        <p:spPr>
          <a:xfrm>
            <a:off x="6605007" y="356629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Protective gloves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4D4868-633B-4366-99A2-49BBE2A42B36}"/>
              </a:ext>
            </a:extLst>
          </p:cNvPr>
          <p:cNvSpPr txBox="1"/>
          <p:nvPr/>
        </p:nvSpPr>
        <p:spPr>
          <a:xfrm>
            <a:off x="9526394" y="324454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Protective googles</a:t>
            </a:r>
          </a:p>
        </p:txBody>
      </p:sp>
      <p:pic>
        <p:nvPicPr>
          <p:cNvPr id="13" name="Picture 14" descr="A picture containing clothing, man, player, orange&#10;&#10;Description generated with very high confidence">
            <a:extLst>
              <a:ext uri="{FF2B5EF4-FFF2-40B4-BE49-F238E27FC236}">
                <a16:creationId xmlns:a16="http://schemas.microsoft.com/office/drawing/2014/main" id="{9E570784-3C46-4E9C-AE1C-F461E8A555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5083" y="356839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72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1" descr="A person posing for the camera&#10;&#10;Description generated with high confidence">
            <a:extLst>
              <a:ext uri="{FF2B5EF4-FFF2-40B4-BE49-F238E27FC236}">
                <a16:creationId xmlns:a16="http://schemas.microsoft.com/office/drawing/2014/main" id="{292C98BB-F731-4DE7-8520-386DEAE2D5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1" r="29322" b="-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31" name="Arc 3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2" descr="A picture containing indoor, table, sitting, fork&#10;&#10;Description generated with very high confidence">
            <a:extLst>
              <a:ext uri="{FF2B5EF4-FFF2-40B4-BE49-F238E27FC236}">
                <a16:creationId xmlns:a16="http://schemas.microsoft.com/office/drawing/2014/main" id="{547FCA18-B11B-4C1B-A148-05B0F1139D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83" r="24715" b="3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B635F3E9-451E-48DE-BE05-BD6D763A66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5685255"/>
              </p:ext>
            </p:extLst>
          </p:nvPr>
        </p:nvGraphicFramePr>
        <p:xfrm>
          <a:off x="838201" y="1825625"/>
          <a:ext cx="509219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89691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08644A-AB57-41A2-98CB-BC9BFB379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Skin protection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EA70C88-E8A8-4A77-A1F3-E449ED4F3A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19528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7229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DA1F35B-C8F7-4A5A-9339-7DA4D785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B2D4AD41-40DA-4A81-92F5-B6E3BA1ED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8175088" y="45795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DF5EC8-B600-4387-BE29-C4E598CE4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Eye protection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E13B535-7A8F-4D73-95B8-B43BC2CB7D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9969705"/>
              </p:ext>
            </p:extLst>
          </p:nvPr>
        </p:nvGraphicFramePr>
        <p:xfrm>
          <a:off x="838200" y="1825625"/>
          <a:ext cx="10515600" cy="3859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8283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864766-A763-402D-99D8-0D1D84B9B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Hearing protection</a:t>
            </a:r>
          </a:p>
        </p:txBody>
      </p:sp>
      <p:sp>
        <p:nvSpPr>
          <p:cNvPr id="7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088394EE-F547-4E87-AEE5-BFD8EE6938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3576512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1132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276079-5065-478A-BE45-FAE946046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Hazards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3637108-71E0-4C67-BD97-54560C2903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023759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6446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6E2F43-29E9-49D9-91FC-E5FEFAAA7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Warning">
            <a:extLst>
              <a:ext uri="{FF2B5EF4-FFF2-40B4-BE49-F238E27FC236}">
                <a16:creationId xmlns:a16="http://schemas.microsoft.com/office/drawing/2014/main" id="{C41CF28C-04BD-4287-A3A3-05D375059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72896" y="1338898"/>
            <a:ext cx="5519103" cy="5519103"/>
          </a:xfrm>
          <a:custGeom>
            <a:avLst/>
            <a:gdLst/>
            <a:ahLst/>
            <a:cxnLst/>
            <a:rect l="l" t="t" r="r" b="b"/>
            <a:pathLst>
              <a:path w="5580942" h="5519103">
                <a:moveTo>
                  <a:pt x="169765" y="0"/>
                </a:moveTo>
                <a:lnTo>
                  <a:pt x="5580942" y="0"/>
                </a:lnTo>
                <a:lnTo>
                  <a:pt x="5580942" y="5519103"/>
                </a:lnTo>
                <a:lnTo>
                  <a:pt x="9100" y="5519103"/>
                </a:lnTo>
                <a:lnTo>
                  <a:pt x="0" y="5474029"/>
                </a:lnTo>
                <a:lnTo>
                  <a:pt x="0" y="169765"/>
                </a:lnTo>
                <a:cubicBezTo>
                  <a:pt x="0" y="76006"/>
                  <a:pt x="76006" y="0"/>
                  <a:pt x="169765" y="0"/>
                </a:cubicBezTo>
                <a:close/>
              </a:path>
            </a:pathLst>
          </a:cu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8E63CC27-1C86-4653-8866-79C24C5C5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5924" y="1656147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3BA62E19-CD42-4C09-B825-844B4943D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87212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5132F0-22B4-4F00-8384-3A37DB5C2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168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Important things to remember!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FF313-B4C6-44E5-B4B1-D1F29D955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8844"/>
            <a:ext cx="5393361" cy="38681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>
                <a:latin typeface="Arial"/>
                <a:cs typeface="Arial"/>
              </a:rPr>
              <a:t>Always check your equipment properly before you put it on</a:t>
            </a:r>
          </a:p>
          <a:p>
            <a:r>
              <a:rPr lang="en-US" sz="2400">
                <a:latin typeface="Arial"/>
                <a:cs typeface="Arial"/>
              </a:rPr>
              <a:t>Put your protective equipment slowly and properly to avoid accidents</a:t>
            </a:r>
          </a:p>
          <a:p>
            <a:r>
              <a:rPr lang="en-US" sz="2400">
                <a:latin typeface="Arial"/>
                <a:cs typeface="Arial"/>
              </a:rPr>
              <a:t>Don’t forget or underestimate hearing equipment!</a:t>
            </a:r>
          </a:p>
          <a:p>
            <a:r>
              <a:rPr lang="en-US" sz="2400">
                <a:latin typeface="Arial"/>
                <a:cs typeface="Arial"/>
              </a:rPr>
              <a:t>After you are done with the work clean your equipment before putting it on for next time</a:t>
            </a:r>
          </a:p>
        </p:txBody>
      </p:sp>
    </p:spTree>
    <p:extLst>
      <p:ext uri="{BB962C8B-B14F-4D97-AF65-F5344CB8AC3E}">
        <p14:creationId xmlns:p14="http://schemas.microsoft.com/office/powerpoint/2010/main" val="312595473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AnalogousFromLightSeedRightStep">
      <a:dk1>
        <a:srgbClr val="000000"/>
      </a:dk1>
      <a:lt1>
        <a:srgbClr val="FFFFFF"/>
      </a:lt1>
      <a:dk2>
        <a:srgbClr val="412924"/>
      </a:dk2>
      <a:lt2>
        <a:srgbClr val="E8E4E2"/>
      </a:lt2>
      <a:accent1>
        <a:srgbClr val="7CA9B8"/>
      </a:accent1>
      <a:accent2>
        <a:srgbClr val="7F92BA"/>
      </a:accent2>
      <a:accent3>
        <a:srgbClr val="9A96C6"/>
      </a:accent3>
      <a:accent4>
        <a:srgbClr val="9D7FBA"/>
      </a:accent4>
      <a:accent5>
        <a:srgbClr val="C193C5"/>
      </a:accent5>
      <a:accent6>
        <a:srgbClr val="BA7FA6"/>
      </a:accent6>
      <a:hlink>
        <a:srgbClr val="AA7562"/>
      </a:hlink>
      <a:folHlink>
        <a:srgbClr val="7F7F7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345A4B6C44D2C4A8FFE81E98E368F12" ma:contentTypeVersion="11" ma:contentTypeDescription="Stvaranje novog dokumenta." ma:contentTypeScope="" ma:versionID="a4d7fe5a94b50b508d8459ff55c1f26e">
  <xsd:schema xmlns:xsd="http://www.w3.org/2001/XMLSchema" xmlns:xs="http://www.w3.org/2001/XMLSchema" xmlns:p="http://schemas.microsoft.com/office/2006/metadata/properties" xmlns:ns2="fbd70c96-6246-4050-945b-76ddca4e04d0" targetNamespace="http://schemas.microsoft.com/office/2006/metadata/properties" ma:root="true" ma:fieldsID="b735c90ae4d6795762538efc8a4b932f" ns2:_="">
    <xsd:import namespace="fbd70c96-6246-4050-945b-76ddca4e04d0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d70c96-6246-4050-945b-76ddca4e04d0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fbd70c96-6246-4050-945b-76ddca4e04d0" xsi:nil="true"/>
  </documentManagement>
</p:properties>
</file>

<file path=customXml/itemProps1.xml><?xml version="1.0" encoding="utf-8"?>
<ds:datastoreItem xmlns:ds="http://schemas.openxmlformats.org/officeDocument/2006/customXml" ds:itemID="{D4EE4C84-21F2-4162-926F-933CEEB3CBF8}"/>
</file>

<file path=customXml/itemProps2.xml><?xml version="1.0" encoding="utf-8"?>
<ds:datastoreItem xmlns:ds="http://schemas.openxmlformats.org/officeDocument/2006/customXml" ds:itemID="{B99C89B7-7A5B-4C70-A458-70728B6951ED}"/>
</file>

<file path=customXml/itemProps3.xml><?xml version="1.0" encoding="utf-8"?>
<ds:datastoreItem xmlns:ds="http://schemas.openxmlformats.org/officeDocument/2006/customXml" ds:itemID="{F14914F8-2D97-47B2-A323-2AFEAD634C4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ShapesVTI</vt:lpstr>
      <vt:lpstr>Personal protective suits and equipment</vt:lpstr>
      <vt:lpstr>Personal protective equipment (PPE)</vt:lpstr>
      <vt:lpstr>Personal protective equipment:</vt:lpstr>
      <vt:lpstr>PowerPoint Presentation</vt:lpstr>
      <vt:lpstr>Skin protection</vt:lpstr>
      <vt:lpstr>Eye protection</vt:lpstr>
      <vt:lpstr>Hearing protection</vt:lpstr>
      <vt:lpstr>Hazards</vt:lpstr>
      <vt:lpstr>Important things to remember!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508</cp:revision>
  <dcterms:created xsi:type="dcterms:W3CDTF">2020-05-20T15:47:11Z</dcterms:created>
  <dcterms:modified xsi:type="dcterms:W3CDTF">2020-05-20T17:32:57Z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0x0101008345A4B6C44D2C4A8FFE81E98E368F12</vt:lpwstr>
  </property>
  <property fmtid="{D5CDD505-2E9C-101B-9397-08002B2CF9AE}" pid="3" name="Order">
    <vt:r8>5400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</Properties>
</file>