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1C54D1-E475-4EE2-9817-472DD53B8548}" type="datetimeFigureOut">
              <a:rPr lang="sr-Latn-CS" smtClean="0"/>
              <a:pPr/>
              <a:t>10.4.2014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340FC7-687F-4F12-B345-3DDEDB4B115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229600" cy="1828800"/>
          </a:xfrm>
        </p:spPr>
        <p:txBody>
          <a:bodyPr>
            <a:noAutofit/>
          </a:bodyPr>
          <a:lstStyle/>
          <a:p>
            <a:r>
              <a:rPr lang="hr-HR" sz="7200" dirty="0" smtClean="0"/>
              <a:t>AMERICAN </a:t>
            </a:r>
            <a:br>
              <a:rPr lang="hr-HR" sz="7200" dirty="0" smtClean="0"/>
            </a:br>
            <a:r>
              <a:rPr lang="hr-HR" sz="7200" dirty="0" smtClean="0"/>
              <a:t> FOOTBALL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1752600"/>
          </a:xfrm>
        </p:spPr>
        <p:txBody>
          <a:bodyPr/>
          <a:lstStyle/>
          <a:p>
            <a:r>
              <a:rPr lang="hr-HR" b="1" dirty="0" smtClean="0">
                <a:latin typeface="+mj-lt"/>
              </a:rPr>
              <a:t>National Football League</a:t>
            </a:r>
            <a:r>
              <a:rPr lang="hr-HR" dirty="0" smtClean="0">
                <a:latin typeface="+mj-lt"/>
              </a:rPr>
              <a:t> 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Content Placeholder 7" descr="2012NFL_PowerRankings8_btb_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290"/>
            <a:ext cx="6286544" cy="290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Madden-NFL-25-screenshot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286124"/>
            <a:ext cx="5929354" cy="333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highest professional level of the sport in the world, the NFL runs a 17-week regular season from the week after Labor Day to the week after Christmas, with each team playing sixteen games and having one bye week each season.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 of the league 32 teams, six from each conference compete in the NFL playoffs, a single-elimination tournament culminating in the Super Bowl, played between the champions of the NFC and AFC.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champions of the Super Bowl are awarded the 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Vince Lombardi Trophy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088276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642918"/>
            <a:ext cx="3429024" cy="526315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NFL STADIUMS</a:t>
            </a:r>
            <a:endParaRPr lang="hr-HR" dirty="0"/>
          </a:p>
        </p:txBody>
      </p:sp>
      <p:pic>
        <p:nvPicPr>
          <p:cNvPr id="6" name="Content Placeholder 5" descr="preuzm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00174"/>
            <a:ext cx="4667283" cy="2000264"/>
          </a:xfrm>
        </p:spPr>
      </p:pic>
      <p:pic>
        <p:nvPicPr>
          <p:cNvPr id="7" name="Picture 6" descr="metlife_stadion5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643314"/>
            <a:ext cx="4988149" cy="2955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8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Best Croatian NFL Player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                      DAVID DIEHL</a:t>
            </a:r>
            <a:endParaRPr lang="hr-HR" dirty="0"/>
          </a:p>
        </p:txBody>
      </p:sp>
      <p:pic>
        <p:nvPicPr>
          <p:cNvPr id="4" name="Picture 3" descr="david_diehl_hajduk_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071678"/>
            <a:ext cx="6877069" cy="450993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8952444ab7af3de0b3092de88256017f-getty-138327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605" y="1357298"/>
            <a:ext cx="7427141" cy="495142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Izradio: Krešimir Čondrić, 3.a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art_kickoff_de_la_nfl_9949_728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179" y="1600200"/>
            <a:ext cx="7067642" cy="47085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1285908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70916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American football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(known as </a:t>
            </a:r>
            <a:r>
              <a:rPr lang="hr-H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football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in the United States and </a:t>
            </a:r>
            <a:r>
              <a:rPr lang="hr-H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gridiron</a:t>
            </a: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in some other countries) is a sport played by two teams of eleven players on a rectangular field 120 yards long by 53.33 yards wide with goalposts at each end.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Picture 4" descr="0814cf430ffa6d9f693054cccd3ac8ea_700x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143116"/>
            <a:ext cx="3929090" cy="440122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 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offense attempts 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advance an oval ball down the field by running with or passing it. They must advance it at least ten yards in four downs to receive a new set of four downs and continue the drive, if not, they turn over the football to the opposing team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Most points are scored by advancing the ball into the opposing team's end zone for a touchdown or kicking the ball through the opponent's goalposts for a field goal. The team with the most points at the end of a game wins</a:t>
            </a:r>
          </a:p>
          <a:p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130106115730-13-nfl-0106-story-t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57298"/>
            <a:ext cx="7016778" cy="3946938"/>
          </a:xfrm>
        </p:spPr>
      </p:pic>
      <p:pic>
        <p:nvPicPr>
          <p:cNvPr id="5" name="Picture 4" descr="nfl_camp_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543"/>
            <a:ext cx="9144000" cy="559891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LAYING (touchdown)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358246" cy="51377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Laying is the main way which brings the highest number of points. Its value is 6 points.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Laying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can be achieved in several ways: by entering the ball into the opponent's end zone, trapping added to the opponent's end zone or capturing anyone's ball (fumble) in the opponent's end zone. 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Achieved routing allows offensive team and an additional attempt to win extra points whose value is 1 point or if they need a team may decide to try to win an additional two points.</a:t>
            </a:r>
          </a:p>
          <a:p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touchdow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462" y="1357298"/>
            <a:ext cx="7210816" cy="495142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National Football League</a:t>
            </a:r>
            <a:endParaRPr lang="hr-HR" dirty="0"/>
          </a:p>
        </p:txBody>
      </p:sp>
      <p:pic>
        <p:nvPicPr>
          <p:cNvPr id="4" name="Content Placeholder 3" descr="espn_nfl_logo_d1_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049462"/>
            <a:ext cx="5715000" cy="3810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51115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709160"/>
          </a:xfrm>
        </p:spPr>
        <p:txBody>
          <a:bodyPr/>
          <a:lstStyle/>
          <a:p>
            <a:r>
              <a:rPr lang="hr-HR" dirty="0" smtClean="0"/>
              <a:t> 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The 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National Football League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NFL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) is a professional </a:t>
            </a:r>
            <a:r>
              <a: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American football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 league that constitutes one of the 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four major professional sports leagues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 in North America.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latin typeface="Arial" pitchFamily="34" charset="0"/>
                <a:cs typeface="Arial" pitchFamily="34" charset="0"/>
              </a:rPr>
              <a:t> It is composed of 32 teams divided equally between the 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Football Conference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 and the 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American Football Conference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137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AMERICAN   FOOTBALL</vt:lpstr>
      <vt:lpstr>Slide 2</vt:lpstr>
      <vt:lpstr>Slide 3</vt:lpstr>
      <vt:lpstr>Slide 4</vt:lpstr>
      <vt:lpstr>Slide 5</vt:lpstr>
      <vt:lpstr>LAYING (touchdown)</vt:lpstr>
      <vt:lpstr>Slide 7</vt:lpstr>
      <vt:lpstr>The National Football League</vt:lpstr>
      <vt:lpstr>Slide 9</vt:lpstr>
      <vt:lpstr>Slide 10</vt:lpstr>
      <vt:lpstr>Slide 11</vt:lpstr>
      <vt:lpstr>Slide 12</vt:lpstr>
      <vt:lpstr>NFL STADIUMS</vt:lpstr>
      <vt:lpstr>Best Croatian NFL Player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  FOOTBALL</dc:title>
  <dc:creator>Nina</dc:creator>
  <cp:lastModifiedBy>Nina</cp:lastModifiedBy>
  <cp:revision>8</cp:revision>
  <dcterms:created xsi:type="dcterms:W3CDTF">2014-04-09T19:14:42Z</dcterms:created>
  <dcterms:modified xsi:type="dcterms:W3CDTF">2014-04-10T10:21:13Z</dcterms:modified>
</cp:coreProperties>
</file>