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6E3A-AB13-4A2D-AF43-78E1E8CEC425}" type="datetimeFigureOut">
              <a:rPr lang="sr-Latn-CS" smtClean="0"/>
              <a:t>26.4.2018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0999-1345-4CD5-BE1D-F5EE3802E0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6E3A-AB13-4A2D-AF43-78E1E8CEC425}" type="datetimeFigureOut">
              <a:rPr lang="sr-Latn-CS" smtClean="0"/>
              <a:t>26.4.2018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0999-1345-4CD5-BE1D-F5EE3802E0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6E3A-AB13-4A2D-AF43-78E1E8CEC425}" type="datetimeFigureOut">
              <a:rPr lang="sr-Latn-CS" smtClean="0"/>
              <a:t>26.4.2018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0999-1345-4CD5-BE1D-F5EE3802E0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6E3A-AB13-4A2D-AF43-78E1E8CEC425}" type="datetimeFigureOut">
              <a:rPr lang="sr-Latn-CS" smtClean="0"/>
              <a:t>26.4.2018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0999-1345-4CD5-BE1D-F5EE3802E0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6E3A-AB13-4A2D-AF43-78E1E8CEC425}" type="datetimeFigureOut">
              <a:rPr lang="sr-Latn-CS" smtClean="0"/>
              <a:t>26.4.2018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0999-1345-4CD5-BE1D-F5EE3802E0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6E3A-AB13-4A2D-AF43-78E1E8CEC425}" type="datetimeFigureOut">
              <a:rPr lang="sr-Latn-CS" smtClean="0"/>
              <a:t>26.4.2018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0999-1345-4CD5-BE1D-F5EE3802E0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6E3A-AB13-4A2D-AF43-78E1E8CEC425}" type="datetimeFigureOut">
              <a:rPr lang="sr-Latn-CS" smtClean="0"/>
              <a:t>26.4.2018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0999-1345-4CD5-BE1D-F5EE3802E0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6E3A-AB13-4A2D-AF43-78E1E8CEC425}" type="datetimeFigureOut">
              <a:rPr lang="sr-Latn-CS" smtClean="0"/>
              <a:t>26.4.2018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0999-1345-4CD5-BE1D-F5EE3802E0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6E3A-AB13-4A2D-AF43-78E1E8CEC425}" type="datetimeFigureOut">
              <a:rPr lang="sr-Latn-CS" smtClean="0"/>
              <a:t>26.4.2018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0999-1345-4CD5-BE1D-F5EE3802E0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6E3A-AB13-4A2D-AF43-78E1E8CEC425}" type="datetimeFigureOut">
              <a:rPr lang="sr-Latn-CS" smtClean="0"/>
              <a:t>26.4.2018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0999-1345-4CD5-BE1D-F5EE3802E0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6E3A-AB13-4A2D-AF43-78E1E8CEC425}" type="datetimeFigureOut">
              <a:rPr lang="sr-Latn-CS" smtClean="0"/>
              <a:t>26.4.2018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0999-1345-4CD5-BE1D-F5EE3802E0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C6E3A-AB13-4A2D-AF43-78E1E8CEC425}" type="datetimeFigureOut">
              <a:rPr lang="sr-Latn-CS" smtClean="0"/>
              <a:t>26.4.2018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0999-1345-4CD5-BE1D-F5EE3802E04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398587"/>
          </a:xfrm>
        </p:spPr>
        <p:txBody>
          <a:bodyPr/>
          <a:lstStyle/>
          <a:p>
            <a:r>
              <a:rPr lang="hr-HR" dirty="0" smtClean="0"/>
              <a:t>Anchoring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357694"/>
            <a:ext cx="6400800" cy="1752600"/>
          </a:xfrm>
        </p:spPr>
        <p:txBody>
          <a:bodyPr/>
          <a:lstStyle/>
          <a:p>
            <a:r>
              <a:rPr lang="hr-HR" dirty="0" smtClean="0"/>
              <a:t>Mauro Polić 2.c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57354" y="0"/>
            <a:ext cx="11287204" cy="7500966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hr-HR" smtClean="0"/>
              <a:t>BYE!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r>
              <a:rPr lang="en-US" dirty="0"/>
              <a:t>An </a:t>
            </a:r>
            <a:r>
              <a:rPr lang="en-US" b="1" dirty="0"/>
              <a:t>anchor</a:t>
            </a:r>
            <a:r>
              <a:rPr lang="en-US" dirty="0"/>
              <a:t> is a device, normally made of metal, used to connect a </a:t>
            </a:r>
            <a:r>
              <a:rPr lang="en-US" dirty="0" smtClean="0"/>
              <a:t>vessel</a:t>
            </a:r>
            <a:r>
              <a:rPr lang="hr-H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 bed of a body of water to prevent the craft from drifting due to wind or </a:t>
            </a:r>
            <a:r>
              <a:rPr lang="hr-HR" dirty="0" smtClean="0"/>
              <a:t>waves</a:t>
            </a:r>
            <a:r>
              <a:rPr lang="en-US" dirty="0" smtClean="0"/>
              <a:t>.</a:t>
            </a:r>
            <a:endParaRPr lang="hr-HR" dirty="0"/>
          </a:p>
        </p:txBody>
      </p:sp>
      <p:pic>
        <p:nvPicPr>
          <p:cNvPr id="1026" name="Picture 2" descr="Slikovni rezultat za anch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500438"/>
            <a:ext cx="1990725" cy="2295526"/>
          </a:xfrm>
          <a:prstGeom prst="rect">
            <a:avLst/>
          </a:prstGeom>
          <a:noFill/>
        </p:spPr>
      </p:pic>
      <p:sp>
        <p:nvSpPr>
          <p:cNvPr id="1030" name="AutoShape 6" descr="Slikovni rezultat za ancho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2" name="AutoShape 8" descr="Slikovni rezultat za ancho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4" name="AutoShape 10" descr="Slikovni rezultat za ancho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6" name="AutoShape 12" descr="Slikovni rezultat za ancho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8" name="AutoShape 14" descr="Slikovni rezultat za ancho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3177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525963"/>
          </a:xfrm>
        </p:spPr>
        <p:txBody>
          <a:bodyPr/>
          <a:lstStyle/>
          <a:p>
            <a:r>
              <a:rPr lang="en-US" dirty="0"/>
              <a:t>Anchors can either be temporary or permanent. Permanent anchors are used in the creation of a mooring, and are rarely moved; a specialist service is normally needed to move or maintain them. Vessels carry one or more temporary anchors, which may be of different designs and weights</a:t>
            </a:r>
            <a:r>
              <a:rPr lang="en-US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2" descr="https://upload.wikimedia.org/wikipedia/commons/thumb/0/05/POL_STS_Chopin_12.jpg/800px-POL_STS_Chopin_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6247" y="1428736"/>
            <a:ext cx="3517753" cy="4286280"/>
          </a:xfrm>
          <a:prstGeom prst="rect">
            <a:avLst/>
          </a:prstGeom>
          <a:noFill/>
        </p:spPr>
      </p:pic>
      <p:sp>
        <p:nvSpPr>
          <p:cNvPr id="19458" name="AutoShape 2" descr="Slikovni rezultat za ancho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9460" name="AutoShape 4" descr="Slikovni rezultat za ancho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9462" name="AutoShape 6" descr="Slikovni rezultat za ancho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8" name="Picture 16" descr="https://upload.wikimedia.org/wikipedia/commons/thumb/4/4f/Amoco_Cadiz_anchor.jpg/1024px-Amoco_Cadiz_anchor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5392421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History of the anchor</a:t>
            </a:r>
            <a:r>
              <a:rPr lang="en-US" dirty="0"/>
              <a:t> dates back millennia. The most ancient anchors were probably rocks and many rock anchors have been found dating from at least the Bronze </a:t>
            </a:r>
            <a:r>
              <a:rPr lang="en-US" dirty="0" smtClean="0"/>
              <a:t>Ag</a:t>
            </a:r>
            <a:r>
              <a:rPr lang="hr-HR" dirty="0" smtClean="0"/>
              <a:t>e</a:t>
            </a:r>
            <a:r>
              <a:rPr lang="en-US" dirty="0" smtClean="0"/>
              <a:t>.</a:t>
            </a:r>
            <a:endParaRPr lang="hr-HR" dirty="0"/>
          </a:p>
        </p:txBody>
      </p:sp>
      <p:sp>
        <p:nvSpPr>
          <p:cNvPr id="20482" name="AutoShape 2" descr="Slikovni rezultat za history of anch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1506" name="Picture 2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00174"/>
            <a:ext cx="6019800" cy="421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 anchor windlass is a machine that restrains and manipulates the anchor chain on a boat, allowing the anchor to be raised and lowered by means of chain cable. A notched wheel engages the links of the chain or the rope.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2530" name="Picture 2" descr="https://upload.wikimedia.org/wikipedia/commons/thumb/4/44/AnchorWindlass.jpg/250px-AnchorWindla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5005827" cy="4500594"/>
          </a:xfrm>
          <a:prstGeom prst="rect">
            <a:avLst/>
          </a:prstGeom>
          <a:noFill/>
        </p:spPr>
      </p:pic>
      <p:pic>
        <p:nvPicPr>
          <p:cNvPr id="22532" name="Picture 4" descr="https://upload.wikimedia.org/wikipedia/commons/thumb/8/8e/Modern_ship_windlass.jpg/250px-Modern_ship_windla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071546"/>
            <a:ext cx="3467852" cy="4619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4525963"/>
          </a:xfrm>
        </p:spPr>
        <p:txBody>
          <a:bodyPr/>
          <a:lstStyle/>
          <a:p>
            <a:r>
              <a:rPr lang="en-US" dirty="0"/>
              <a:t>A </a:t>
            </a:r>
            <a:r>
              <a:rPr lang="en-US" dirty="0" smtClean="0"/>
              <a:t>chain is </a:t>
            </a:r>
            <a:r>
              <a:rPr lang="en-US" dirty="0"/>
              <a:t>a serial assembly of connected pieces, called links, typically made of metal, with an overall character similar to that of a rope in that it is flexible and curved in compression but linear, rigid, and load-bearing in tension. A chain may consist of two or more links.</a:t>
            </a:r>
            <a:endParaRPr lang="hr-HR" dirty="0"/>
          </a:p>
        </p:txBody>
      </p:sp>
      <p:pic>
        <p:nvPicPr>
          <p:cNvPr id="25602" name="Picture 2" descr="https://upload.wikimedia.org/wikipedia/commons/thumb/b/bb/Broad_chain_closeup.jpg/220px-Broad_chain_closeu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7" y="4000504"/>
            <a:ext cx="3214710" cy="2712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27</Words>
  <Application>Microsoft Office PowerPoint</Application>
  <PresentationFormat>On-screen Show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Anchoring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BYE!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Anchoring</dc:title>
  <dc:creator>Ivana</dc:creator>
  <cp:lastModifiedBy>Ivana</cp:lastModifiedBy>
  <cp:revision>10</cp:revision>
  <dcterms:created xsi:type="dcterms:W3CDTF">2018-04-26T18:45:05Z</dcterms:created>
  <dcterms:modified xsi:type="dcterms:W3CDTF">2018-04-26T20:13:17Z</dcterms:modified>
</cp:coreProperties>
</file>