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283C890-F74A-492A-AE20-249647892DA8}" type="datetimeFigureOut">
              <a:rPr lang="sr-Latn-CS" smtClean="0"/>
              <a:pPr/>
              <a:t>9.3.2018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917A1D8-39AE-4654-BA29-F97F620F167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hutterstock.com/image-photo/fire-fighting-foamwater-gun-onboard-tanker-33058861?src=6OdbahVQD9b2F2lANwC5Og-1-7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Fire_protection" TargetMode="External"/><Relationship Id="rId5" Type="http://schemas.openxmlformats.org/officeDocument/2006/relationships/hyperlink" Target="https://en.wikipedia.org/wiki/Firefightin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ea-jobs.net/encyclopediaen/215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indiamart.com/proddetail/gas-suppression-system-8998132288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Fire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Firefighting onboard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Višen Ševo 2.c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-Burgos-tan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00042"/>
            <a:ext cx="3599563" cy="2444073"/>
          </a:xfrm>
          <a:prstGeom prst="rect">
            <a:avLst/>
          </a:prstGeom>
        </p:spPr>
      </p:pic>
      <p:pic>
        <p:nvPicPr>
          <p:cNvPr id="3" name="Picture 2" descr="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3643338" cy="2419404"/>
          </a:xfrm>
          <a:prstGeom prst="rect">
            <a:avLst/>
          </a:prstGeom>
        </p:spPr>
      </p:pic>
      <p:pic>
        <p:nvPicPr>
          <p:cNvPr id="4" name="Picture 3" descr="newsimage-1-fire_onbo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143248"/>
            <a:ext cx="6715172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uz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572008"/>
            <a:ext cx="3291824" cy="2000240"/>
          </a:xfrm>
          <a:prstGeom prst="rect">
            <a:avLst/>
          </a:prstGeom>
        </p:spPr>
      </p:pic>
      <p:pic>
        <p:nvPicPr>
          <p:cNvPr id="3" name="Picture 2" descr="containerized_fifi_system__fire_fighting_system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6858048" cy="3857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528638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rgbClr val="FF0000"/>
                </a:solidFill>
              </a:rPr>
              <a:t>KRAJ!</a:t>
            </a:r>
            <a:endParaRPr lang="hr-H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09" y="3357562"/>
            <a:ext cx="4272955" cy="31356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714356"/>
            <a:ext cx="4038600" cy="4143403"/>
          </a:xfrm>
        </p:spPr>
        <p:txBody>
          <a:bodyPr/>
          <a:lstStyle/>
          <a:p>
            <a:r>
              <a:rPr lang="en-US" dirty="0" smtClean="0"/>
              <a:t>A combination of three elements (air, fuel and heat) causes fire to take place. 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man-s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500042"/>
            <a:ext cx="3100406" cy="2201289"/>
          </a:xfrm>
          <a:prstGeom prst="rect">
            <a:avLst/>
          </a:prstGeom>
        </p:spPr>
      </p:pic>
      <p:pic>
        <p:nvPicPr>
          <p:cNvPr id="3" name="Picture 2" descr="US_Navy_040427-N-6187M-003_Members_assigned_to_USS_Enterprise_(CVN_65)_Damage_Control_Team_test_their_fire-fighting_ag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4772036" cy="3408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DRILLS</a:t>
            </a:r>
          </a:p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3214686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purpose of carrying out any kind of drill on the ships is to make the crew acquainted with various procedures to be followed during emergency situations.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>
                <a:solidFill>
                  <a:srgbClr val="00B0F0"/>
                </a:solidFill>
                <a:hlinkClick r:id="rId2"/>
              </a:rPr>
              <a:t>Fire Fighting Foamwater Gun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3" name="Picture 2" descr="fixed-fire-fighting-foam-sy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3924320" cy="2466715"/>
          </a:xfrm>
          <a:prstGeom prst="rect">
            <a:avLst/>
          </a:prstGeom>
        </p:spPr>
      </p:pic>
      <p:pic>
        <p:nvPicPr>
          <p:cNvPr id="4" name="Picture 3" descr="stock-photo-fire-fighting-foam-water-gun-onboard-of-tanker-ship-330588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736"/>
            <a:ext cx="4286280" cy="3131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929198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deluge gun</a:t>
            </a:r>
            <a:r>
              <a:rPr lang="en-US" dirty="0" smtClean="0"/>
              <a:t>, </a:t>
            </a:r>
            <a:r>
              <a:rPr lang="en-US" b="1" dirty="0" smtClean="0"/>
              <a:t>fire monitor</a:t>
            </a:r>
            <a:r>
              <a:rPr lang="en-US" dirty="0" smtClean="0"/>
              <a:t>, </a:t>
            </a:r>
            <a:r>
              <a:rPr lang="en-US" b="1" dirty="0" smtClean="0"/>
              <a:t>master stream</a:t>
            </a:r>
            <a:r>
              <a:rPr lang="en-US" dirty="0" smtClean="0"/>
              <a:t> or </a:t>
            </a:r>
            <a:r>
              <a:rPr lang="en-US" b="1" dirty="0" smtClean="0"/>
              <a:t>deck gun</a:t>
            </a:r>
            <a:r>
              <a:rPr lang="en-US" dirty="0" smtClean="0"/>
              <a:t> is an </a:t>
            </a:r>
            <a:r>
              <a:rPr lang="en-US" dirty="0" err="1" smtClean="0"/>
              <a:t>aimable</a:t>
            </a:r>
            <a:r>
              <a:rPr lang="en-US" dirty="0" smtClean="0"/>
              <a:t> controllable high-capacity water jet used for manual </a:t>
            </a:r>
            <a:r>
              <a:rPr lang="en-US" dirty="0" smtClean="0">
                <a:hlinkClick r:id="rId5" tooltip="Firefighting"/>
              </a:rPr>
              <a:t>firefighting</a:t>
            </a:r>
            <a:r>
              <a:rPr lang="en-US" dirty="0" smtClean="0"/>
              <a:t> or automatic </a:t>
            </a:r>
            <a:r>
              <a:rPr lang="en-US" dirty="0" smtClean="0">
                <a:hlinkClick r:id="rId6" tooltip="Fire protection"/>
              </a:rPr>
              <a:t>fire protection</a:t>
            </a:r>
            <a:r>
              <a:rPr lang="en-US" dirty="0" smtClean="0"/>
              <a:t> systems. 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Fire fighting equipment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Picture 2" descr="fire-fighting-equip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857250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43fd45e67698a151f001f306895a92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9144000" cy="3762531"/>
          </a:xfrm>
          <a:prstGeom prst="rect">
            <a:avLst/>
          </a:prstGeom>
        </p:spPr>
      </p:pic>
      <p:pic>
        <p:nvPicPr>
          <p:cNvPr id="3" name="Picture 2" descr="fire-fighting-equipments-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28"/>
            <a:ext cx="2870200" cy="2832100"/>
          </a:xfrm>
          <a:prstGeom prst="rect">
            <a:avLst/>
          </a:prstGeom>
        </p:spPr>
      </p:pic>
      <p:pic>
        <p:nvPicPr>
          <p:cNvPr id="5" name="Picture 4" descr="preuz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14290"/>
            <a:ext cx="2643206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Fire fighting organization on board</a:t>
            </a:r>
            <a:endParaRPr lang="hr-HR" dirty="0"/>
          </a:p>
        </p:txBody>
      </p:sp>
      <p:pic>
        <p:nvPicPr>
          <p:cNvPr id="3" name="Picture 2" descr="service2_c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72812"/>
            <a:ext cx="5857916" cy="47825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Gas Suppression System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Picture 2" descr="gas-suppression-system-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428736"/>
            <a:ext cx="2643198" cy="2643198"/>
          </a:xfrm>
          <a:prstGeom prst="rect">
            <a:avLst/>
          </a:prstGeom>
        </p:spPr>
      </p:pic>
      <p:pic>
        <p:nvPicPr>
          <p:cNvPr id="4" name="Picture 3" descr="HighPressure_c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071810"/>
            <a:ext cx="5357850" cy="338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357298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Automatic fire suppression</a:t>
            </a:r>
            <a:r>
              <a:rPr lang="en-US" dirty="0" smtClean="0"/>
              <a:t> systems control and extinguish </a:t>
            </a:r>
            <a:r>
              <a:rPr lang="en-US" dirty="0" smtClean="0">
                <a:hlinkClick r:id="rId5" tooltip="Fire"/>
              </a:rPr>
              <a:t>fires</a:t>
            </a:r>
            <a:r>
              <a:rPr lang="en-US" dirty="0" smtClean="0"/>
              <a:t> without human intervention. 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Fire onboard</a:t>
            </a:r>
            <a:endParaRPr lang="hr-HR" dirty="0"/>
          </a:p>
        </p:txBody>
      </p:sp>
      <p:pic>
        <p:nvPicPr>
          <p:cNvPr id="3" name="Picture 2" descr="138155698097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9" y="4000504"/>
            <a:ext cx="3647991" cy="2380314"/>
          </a:xfrm>
          <a:prstGeom prst="rect">
            <a:avLst/>
          </a:prstGeom>
        </p:spPr>
      </p:pic>
      <p:pic>
        <p:nvPicPr>
          <p:cNvPr id="4" name="Picture 3" descr="fir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14488"/>
            <a:ext cx="4572032" cy="30480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75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Firefighting onboard</vt:lpstr>
      <vt:lpstr>Slide 2</vt:lpstr>
      <vt:lpstr>Slide 3</vt:lpstr>
      <vt:lpstr>Fire Fighting Foamwater Gun</vt:lpstr>
      <vt:lpstr>Fire fighting equipment </vt:lpstr>
      <vt:lpstr>Slide 6</vt:lpstr>
      <vt:lpstr>Fire fighting organization on board</vt:lpstr>
      <vt:lpstr>Gas Suppression System </vt:lpstr>
      <vt:lpstr>Fire onboard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Firefighting onboard</dc:title>
  <dc:creator>sevo</dc:creator>
  <cp:lastModifiedBy>sevo</cp:lastModifiedBy>
  <cp:revision>5</cp:revision>
  <dcterms:created xsi:type="dcterms:W3CDTF">2018-03-01T22:15:12Z</dcterms:created>
  <dcterms:modified xsi:type="dcterms:W3CDTF">2018-03-09T12:21:58Z</dcterms:modified>
</cp:coreProperties>
</file>