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537D294-EA57-4498-807D-FE8C6EC47E98}" type="datetimeFigureOut">
              <a:rPr lang="hr-HR" smtClean="0"/>
              <a:t>2.3.2018.</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99BCE735-1DD1-48FA-ADAC-EB04170C34FC}"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37D294-EA57-4498-807D-FE8C6EC47E98}" type="datetimeFigureOut">
              <a:rPr lang="hr-HR" smtClean="0"/>
              <a:t>2.3.2018.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37D294-EA57-4498-807D-FE8C6EC47E98}" type="datetimeFigureOut">
              <a:rPr lang="hr-HR" smtClean="0"/>
              <a:t>2.3.2018.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37D294-EA57-4498-807D-FE8C6EC47E98}" type="datetimeFigureOut">
              <a:rPr lang="hr-HR" smtClean="0"/>
              <a:t>2.3.2018.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37D294-EA57-4498-807D-FE8C6EC47E98}" type="datetimeFigureOut">
              <a:rPr lang="hr-HR" smtClean="0"/>
              <a:t>2.3.2018.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9BCE735-1DD1-48FA-ADAC-EB04170C34FC}"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37D294-EA57-4498-807D-FE8C6EC47E98}" type="datetimeFigureOut">
              <a:rPr lang="hr-HR" smtClean="0"/>
              <a:t>2.3.2018.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37D294-EA57-4498-807D-FE8C6EC47E98}" type="datetimeFigureOut">
              <a:rPr lang="hr-HR" smtClean="0"/>
              <a:t>2.3.2018.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37D294-EA57-4498-807D-FE8C6EC47E98}" type="datetimeFigureOut">
              <a:rPr lang="hr-HR" smtClean="0"/>
              <a:t>2.3.2018.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7D294-EA57-4498-807D-FE8C6EC47E98}" type="datetimeFigureOut">
              <a:rPr lang="hr-HR" smtClean="0"/>
              <a:t>2.3.2018.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37D294-EA57-4498-807D-FE8C6EC47E98}" type="datetimeFigureOut">
              <a:rPr lang="hr-HR" smtClean="0"/>
              <a:t>2.3.2018.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9BCE735-1DD1-48FA-ADAC-EB04170C34FC}"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37D294-EA57-4498-807D-FE8C6EC47E98}" type="datetimeFigureOut">
              <a:rPr lang="hr-HR" smtClean="0"/>
              <a:t>2.3.2018.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99BCE735-1DD1-48FA-ADAC-EB04170C34FC}" type="slidenum">
              <a:rPr lang="hr-HR" smtClean="0"/>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37D294-EA57-4498-807D-FE8C6EC47E98}" type="datetimeFigureOut">
              <a:rPr lang="hr-HR" smtClean="0"/>
              <a:t>2.3.2018.</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BCE735-1DD1-48FA-ADAC-EB04170C34FC}" type="slidenum">
              <a:rPr lang="hr-HR" smtClean="0"/>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00808"/>
            <a:ext cx="7851648" cy="1828800"/>
          </a:xfrm>
        </p:spPr>
        <p:txBody>
          <a:bodyPr>
            <a:noAutofit/>
          </a:bodyPr>
          <a:lstStyle/>
          <a:p>
            <a:r>
              <a:rPr lang="hr-HR" sz="6600" dirty="0" smtClean="0">
                <a:solidFill>
                  <a:srgbClr val="FF0000"/>
                </a:solidFill>
                <a:effectLst>
                  <a:outerShdw blurRad="38100" dist="38100" dir="2700000" algn="tl">
                    <a:srgbClr val="000000">
                      <a:alpha val="43137"/>
                    </a:srgbClr>
                  </a:outerShdw>
                </a:effectLst>
              </a:rPr>
              <a:t>SEARCH	 AND RESCUE</a:t>
            </a:r>
            <a:endParaRPr lang="hr-HR" sz="66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3168941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a:bodyPr>
          <a:lstStyle/>
          <a:p>
            <a:pPr algn="ctr"/>
            <a:r>
              <a:rPr lang="hr-HR" sz="6000" b="1" dirty="0" smtClean="0">
                <a:solidFill>
                  <a:srgbClr val="002060"/>
                </a:solidFill>
              </a:rPr>
              <a:t>Rescue ships</a:t>
            </a:r>
            <a:endParaRPr lang="hr-HR" sz="6000"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86028"/>
            <a:ext cx="6012160" cy="28879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2481064"/>
          </a:xfrm>
          <a:prstGeom prst="rect">
            <a:avLst/>
          </a:prstGeom>
        </p:spPr>
      </p:pic>
    </p:spTree>
    <p:extLst>
      <p:ext uri="{BB962C8B-B14F-4D97-AF65-F5344CB8AC3E}">
        <p14:creationId xmlns:p14="http://schemas.microsoft.com/office/powerpoint/2010/main" val="208912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pPr algn="ctr"/>
            <a:r>
              <a:rPr lang="hr-HR" sz="6000" dirty="0" smtClean="0">
                <a:solidFill>
                  <a:srgbClr val="002060"/>
                </a:solidFill>
              </a:rPr>
              <a:t>Rescue plan</a:t>
            </a:r>
            <a:endParaRPr lang="hr-HR" sz="6000" dirty="0">
              <a:solidFill>
                <a:srgbClr val="002060"/>
              </a:solidFill>
            </a:endParaRPr>
          </a:p>
        </p:txBody>
      </p:sp>
      <p:sp>
        <p:nvSpPr>
          <p:cNvPr id="3" name="Content Placeholder 2"/>
          <p:cNvSpPr>
            <a:spLocks noGrp="1"/>
          </p:cNvSpPr>
          <p:nvPr>
            <p:ph idx="1"/>
          </p:nvPr>
        </p:nvSpPr>
        <p:spPr/>
        <p:txBody>
          <a:bodyPr/>
          <a:lstStyle/>
          <a:p>
            <a:r>
              <a:rPr lang="hr-HR" dirty="0" smtClean="0"/>
              <a:t>A rescue plan will ensure that all the Rescue team efforts are brought to bear in a systematic and coordinated manner, utilizing the most up-to-date intelligence about victims.	</a:t>
            </a:r>
            <a:endParaRPr lang="hr-HR" dirty="0"/>
          </a:p>
        </p:txBody>
      </p:sp>
    </p:spTree>
    <p:extLst>
      <p:ext uri="{BB962C8B-B14F-4D97-AF65-F5344CB8AC3E}">
        <p14:creationId xmlns:p14="http://schemas.microsoft.com/office/powerpoint/2010/main" val="117164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r>
              <a:rPr lang="en-US" dirty="0"/>
              <a:t>The main goal of search and rescue is to save people in </a:t>
            </a:r>
            <a:r>
              <a:rPr lang="en-US" dirty="0" smtClean="0"/>
              <a:t>distress</a:t>
            </a:r>
            <a:endParaRPr lang="hr-HR" dirty="0" smtClean="0"/>
          </a:p>
          <a:p>
            <a:r>
              <a:rPr lang="hr-HR" dirty="0" smtClean="0"/>
              <a:t>Each year there are alot of SAR operations in hope to savea human life</a:t>
            </a:r>
            <a:endParaRPr lang="hr-HR" dirty="0"/>
          </a:p>
        </p:txBody>
      </p:sp>
    </p:spTree>
    <p:extLst>
      <p:ext uri="{BB962C8B-B14F-4D97-AF65-F5344CB8AC3E}">
        <p14:creationId xmlns:p14="http://schemas.microsoft.com/office/powerpoint/2010/main" val="691049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8" y="0"/>
            <a:ext cx="9147368" cy="6858000"/>
          </a:xfrm>
        </p:spPr>
      </p:pic>
    </p:spTree>
    <p:extLst>
      <p:ext uri="{BB962C8B-B14F-4D97-AF65-F5344CB8AC3E}">
        <p14:creationId xmlns:p14="http://schemas.microsoft.com/office/powerpoint/2010/main" val="217427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marL="0" indent="0" algn="ctr">
              <a:buNone/>
            </a:pPr>
            <a:endParaRPr lang="hr-HR" sz="7200" b="1" dirty="0" smtClean="0"/>
          </a:p>
          <a:p>
            <a:pPr marL="0" indent="0" algn="ctr">
              <a:buNone/>
            </a:pPr>
            <a:r>
              <a:rPr lang="hr-HR" sz="7200" b="1" dirty="0" smtClean="0"/>
              <a:t>The end</a:t>
            </a:r>
          </a:p>
          <a:p>
            <a:pPr marL="0" indent="0" algn="ctr">
              <a:buNone/>
            </a:pPr>
            <a:endParaRPr lang="hr-HR" sz="7200" b="1" dirty="0"/>
          </a:p>
          <a:p>
            <a:pPr marL="0" indent="0" algn="r">
              <a:buNone/>
            </a:pPr>
            <a:r>
              <a:rPr lang="hr-HR" sz="2800" b="1" dirty="0" smtClean="0"/>
              <a:t>Učenik: </a:t>
            </a:r>
            <a:r>
              <a:rPr lang="hr-HR" sz="2800" dirty="0" smtClean="0"/>
              <a:t>Daniel Peršič, 2.c</a:t>
            </a:r>
            <a:endParaRPr lang="hr-HR" sz="2800" dirty="0"/>
          </a:p>
        </p:txBody>
      </p:sp>
    </p:spTree>
    <p:extLst>
      <p:ext uri="{BB962C8B-B14F-4D97-AF65-F5344CB8AC3E}">
        <p14:creationId xmlns:p14="http://schemas.microsoft.com/office/powerpoint/2010/main" val="11827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pPr algn="ctr"/>
            <a:r>
              <a:rPr lang="hr-HR" sz="6000" b="1" dirty="0" smtClean="0">
                <a:solidFill>
                  <a:srgbClr val="002060"/>
                </a:solidFill>
              </a:rPr>
              <a:t>Definition</a:t>
            </a:r>
            <a:endParaRPr lang="hr-HR" sz="6000" b="1" dirty="0">
              <a:solidFill>
                <a:srgbClr val="002060"/>
              </a:solidFill>
            </a:endParaRPr>
          </a:p>
        </p:txBody>
      </p:sp>
      <p:sp>
        <p:nvSpPr>
          <p:cNvPr id="3" name="Content Placeholder 2"/>
          <p:cNvSpPr>
            <a:spLocks noGrp="1"/>
          </p:cNvSpPr>
          <p:nvPr>
            <p:ph idx="1"/>
          </p:nvPr>
        </p:nvSpPr>
        <p:spPr/>
        <p:txBody>
          <a:bodyPr>
            <a:normAutofit/>
          </a:bodyPr>
          <a:lstStyle/>
          <a:p>
            <a:r>
              <a:rPr lang="en-US" sz="3200" b="1" dirty="0"/>
              <a:t>Search and rescue</a:t>
            </a:r>
            <a:r>
              <a:rPr lang="en-US" sz="3200" dirty="0"/>
              <a:t> (</a:t>
            </a:r>
            <a:r>
              <a:rPr lang="en-US" sz="3200" b="1" dirty="0"/>
              <a:t>SAR</a:t>
            </a:r>
            <a:r>
              <a:rPr lang="en-US" sz="3200" dirty="0"/>
              <a:t>) is the search for and provision of aid to people who are in distress or imminent </a:t>
            </a:r>
            <a:r>
              <a:rPr lang="en-US" sz="3200" dirty="0" smtClean="0"/>
              <a:t>danger</a:t>
            </a:r>
            <a:endParaRPr lang="hr-HR" sz="3200" dirty="0"/>
          </a:p>
        </p:txBody>
      </p:sp>
    </p:spTree>
    <p:extLst>
      <p:ext uri="{BB962C8B-B14F-4D97-AF65-F5344CB8AC3E}">
        <p14:creationId xmlns:p14="http://schemas.microsoft.com/office/powerpoint/2010/main" val="2879484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2" y="0"/>
            <a:ext cx="9163392" cy="6858000"/>
          </a:xfrm>
        </p:spPr>
      </p:pic>
    </p:spTree>
    <p:extLst>
      <p:ext uri="{BB962C8B-B14F-4D97-AF65-F5344CB8AC3E}">
        <p14:creationId xmlns:p14="http://schemas.microsoft.com/office/powerpoint/2010/main" val="3046106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374904"/>
            <a:ext cx="8229600" cy="1143000"/>
          </a:xfrm>
        </p:spPr>
        <p:txBody>
          <a:bodyPr>
            <a:normAutofit/>
          </a:bodyPr>
          <a:lstStyle/>
          <a:p>
            <a:pPr algn="ctr"/>
            <a:r>
              <a:rPr lang="hr-HR" sz="6000" b="1" dirty="0" smtClean="0">
                <a:solidFill>
                  <a:srgbClr val="002060"/>
                </a:solidFill>
              </a:rPr>
              <a:t>Air–Sea rescue</a:t>
            </a:r>
            <a:endParaRPr lang="hr-HR" sz="6000" b="1" dirty="0">
              <a:solidFill>
                <a:srgbClr val="002060"/>
              </a:solidFill>
            </a:endParaRPr>
          </a:p>
        </p:txBody>
      </p:sp>
      <p:sp>
        <p:nvSpPr>
          <p:cNvPr id="3" name="Content Placeholder 2"/>
          <p:cNvSpPr>
            <a:spLocks noGrp="1"/>
          </p:cNvSpPr>
          <p:nvPr>
            <p:ph idx="1"/>
          </p:nvPr>
        </p:nvSpPr>
        <p:spPr/>
        <p:txBody>
          <a:bodyPr>
            <a:normAutofit/>
          </a:bodyPr>
          <a:lstStyle/>
          <a:p>
            <a:r>
              <a:rPr lang="hr-HR" sz="3200" dirty="0" smtClean="0"/>
              <a:t>Is the coordinated search and rescue of the survivors in distress at sea, as well as people who have survived the loss of their sea-going vessel</a:t>
            </a:r>
            <a:endParaRPr lang="hr-HR"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447207"/>
            <a:ext cx="6096712" cy="3443881"/>
          </a:xfrm>
          <a:prstGeom prst="rect">
            <a:avLst/>
          </a:prstGeom>
        </p:spPr>
      </p:pic>
    </p:spTree>
    <p:extLst>
      <p:ext uri="{BB962C8B-B14F-4D97-AF65-F5344CB8AC3E}">
        <p14:creationId xmlns:p14="http://schemas.microsoft.com/office/powerpoint/2010/main" val="25826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r>
              <a:rPr lang="hr-HR" sz="3200" dirty="0" smtClean="0"/>
              <a:t>Air-Sea rescue can involve a wide variety of resources including helicopters, submarines, rescue boats and ships</a:t>
            </a:r>
            <a:endParaRPr lang="hr-HR" sz="3200" dirty="0"/>
          </a:p>
        </p:txBody>
      </p:sp>
    </p:spTree>
    <p:extLst>
      <p:ext uri="{BB962C8B-B14F-4D97-AF65-F5344CB8AC3E}">
        <p14:creationId xmlns:p14="http://schemas.microsoft.com/office/powerpoint/2010/main" val="36923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pPr algn="ctr"/>
            <a:r>
              <a:rPr lang="hr-HR" sz="6000" b="1" dirty="0" smtClean="0">
                <a:solidFill>
                  <a:srgbClr val="002060"/>
                </a:solidFill>
              </a:rPr>
              <a:t>Helicopters</a:t>
            </a:r>
            <a:endParaRPr lang="hr-HR" sz="6000"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1507" y="3054444"/>
            <a:ext cx="5952493" cy="3803556"/>
          </a:xfrm>
        </p:spPr>
      </p:pic>
      <p:sp>
        <p:nvSpPr>
          <p:cNvPr id="5" name="TextBox 4"/>
          <p:cNvSpPr txBox="1"/>
          <p:nvPr/>
        </p:nvSpPr>
        <p:spPr>
          <a:xfrm>
            <a:off x="107504" y="1484784"/>
            <a:ext cx="8784976" cy="1569660"/>
          </a:xfrm>
          <a:prstGeom prst="rect">
            <a:avLst/>
          </a:prstGeom>
          <a:noFill/>
        </p:spPr>
        <p:txBody>
          <a:bodyPr wrap="square" rtlCol="0">
            <a:spAutoFit/>
          </a:bodyPr>
          <a:lstStyle/>
          <a:p>
            <a:r>
              <a:rPr lang="en-US" sz="2400" dirty="0"/>
              <a:t>In the mid 1950s, helicopters began to replace fixed–wing aircraft and supplement the marine craft in the search and rescue role, their ability to hover giving them an ability to recover survivors that fixed wing aircraft did not have</a:t>
            </a:r>
            <a:endParaRPr lang="hr-HR" sz="2400" dirty="0"/>
          </a:p>
        </p:txBody>
      </p:sp>
    </p:spTree>
    <p:extLst>
      <p:ext uri="{BB962C8B-B14F-4D97-AF65-F5344CB8AC3E}">
        <p14:creationId xmlns:p14="http://schemas.microsoft.com/office/powerpoint/2010/main" val="2831737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pPr algn="ctr"/>
            <a:r>
              <a:rPr lang="hr-HR" sz="6000" b="1" dirty="0" smtClean="0">
                <a:solidFill>
                  <a:srgbClr val="002060"/>
                </a:solidFill>
              </a:rPr>
              <a:t>Submarines</a:t>
            </a:r>
            <a:endParaRPr lang="hr-HR" sz="6000" b="1" dirty="0">
              <a:solidFill>
                <a:srgbClr val="002060"/>
              </a:solidFill>
            </a:endParaRPr>
          </a:p>
        </p:txBody>
      </p:sp>
      <p:sp>
        <p:nvSpPr>
          <p:cNvPr id="3" name="Content Placeholder 2"/>
          <p:cNvSpPr>
            <a:spLocks noGrp="1"/>
          </p:cNvSpPr>
          <p:nvPr>
            <p:ph idx="1"/>
          </p:nvPr>
        </p:nvSpPr>
        <p:spPr/>
        <p:txBody>
          <a:bodyPr>
            <a:normAutofit/>
          </a:bodyPr>
          <a:lstStyle/>
          <a:p>
            <a:r>
              <a:rPr lang="en-US" sz="2400" dirty="0"/>
              <a:t>Submarine rescue systems emerged nearly simultaneously with undersea fleet and have been progressing with the fleet, while gaining tragic experience of submarine averages and accidents.</a:t>
            </a:r>
            <a:endParaRPr lang="hr-HR" sz="2400" dirty="0"/>
          </a:p>
        </p:txBody>
      </p:sp>
    </p:spTree>
    <p:extLst>
      <p:ext uri="{BB962C8B-B14F-4D97-AF65-F5344CB8AC3E}">
        <p14:creationId xmlns:p14="http://schemas.microsoft.com/office/powerpoint/2010/main" val="1758849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63"/>
            <a:ext cx="2987824" cy="43753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0"/>
            <a:ext cx="6156176" cy="43651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62715"/>
            <a:ext cx="4427984" cy="2498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4362714"/>
            <a:ext cx="4788024" cy="2495285"/>
          </a:xfrm>
          <a:prstGeom prst="rect">
            <a:avLst/>
          </a:prstGeom>
        </p:spPr>
      </p:pic>
    </p:spTree>
    <p:extLst>
      <p:ext uri="{BB962C8B-B14F-4D97-AF65-F5344CB8AC3E}">
        <p14:creationId xmlns:p14="http://schemas.microsoft.com/office/powerpoint/2010/main" val="75382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pPr algn="ctr"/>
            <a:r>
              <a:rPr lang="hr-HR" sz="6000" b="1" dirty="0" smtClean="0">
                <a:solidFill>
                  <a:srgbClr val="002060"/>
                </a:solidFill>
              </a:rPr>
              <a:t>Rescue boats</a:t>
            </a:r>
            <a:endParaRPr lang="hr-HR" sz="6000"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17032"/>
            <a:ext cx="4572000" cy="3140968"/>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3717031"/>
            <a:ext cx="4572000" cy="3140969"/>
          </a:xfrm>
        </p:spPr>
      </p:pic>
    </p:spTree>
    <p:extLst>
      <p:ext uri="{BB962C8B-B14F-4D97-AF65-F5344CB8AC3E}">
        <p14:creationId xmlns:p14="http://schemas.microsoft.com/office/powerpoint/2010/main" val="2187871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TotalTime>
  <Words>193</Words>
  <Application>Microsoft Office PowerPoint</Application>
  <PresentationFormat>On-screen Show (4:3)</PresentationFormat>
  <Paragraphs>20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SEARCH  AND RESCUE</vt:lpstr>
      <vt:lpstr>Definition</vt:lpstr>
      <vt:lpstr>PowerPoint Presentation</vt:lpstr>
      <vt:lpstr>Air–Sea rescue</vt:lpstr>
      <vt:lpstr>PowerPoint Presentation</vt:lpstr>
      <vt:lpstr>Helicopters</vt:lpstr>
      <vt:lpstr>Submarines</vt:lpstr>
      <vt:lpstr>PowerPoint Presentation</vt:lpstr>
      <vt:lpstr>Rescue boats</vt:lpstr>
      <vt:lpstr>Rescue ships</vt:lpstr>
      <vt:lpstr>Rescue plan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 Belamarić</dc:creator>
  <cp:lastModifiedBy>Luka Belamarić</cp:lastModifiedBy>
  <cp:revision>10</cp:revision>
  <dcterms:created xsi:type="dcterms:W3CDTF">2018-03-01T22:49:37Z</dcterms:created>
  <dcterms:modified xsi:type="dcterms:W3CDTF">2018-03-02T02:25:04Z</dcterms:modified>
</cp:coreProperties>
</file>