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0" r:id="rId5"/>
    <p:sldId id="258" r:id="rId6"/>
    <p:sldId id="261" r:id="rId7"/>
    <p:sldId id="262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A067B-3F8F-4CCA-8DAC-9F8B1FB991B1}" type="datetimeFigureOut">
              <a:rPr lang="sr-Latn-CS" smtClean="0"/>
              <a:t>19.5.2020.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5348-A87D-4379-9E09-D49CD94EBD35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A067B-3F8F-4CCA-8DAC-9F8B1FB991B1}" type="datetimeFigureOut">
              <a:rPr lang="sr-Latn-CS" smtClean="0"/>
              <a:t>19.5.2020.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5348-A87D-4379-9E09-D49CD94EBD3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A067B-3F8F-4CCA-8DAC-9F8B1FB991B1}" type="datetimeFigureOut">
              <a:rPr lang="sr-Latn-CS" smtClean="0"/>
              <a:t>19.5.2020.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5348-A87D-4379-9E09-D49CD94EBD3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A067B-3F8F-4CCA-8DAC-9F8B1FB991B1}" type="datetimeFigureOut">
              <a:rPr lang="sr-Latn-CS" smtClean="0"/>
              <a:t>19.5.2020.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5348-A87D-4379-9E09-D49CD94EBD3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A067B-3F8F-4CCA-8DAC-9F8B1FB991B1}" type="datetimeFigureOut">
              <a:rPr lang="sr-Latn-CS" smtClean="0"/>
              <a:t>19.5.2020.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5348-A87D-4379-9E09-D49CD94EBD35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A067B-3F8F-4CCA-8DAC-9F8B1FB991B1}" type="datetimeFigureOut">
              <a:rPr lang="sr-Latn-CS" smtClean="0"/>
              <a:t>19.5.2020.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5348-A87D-4379-9E09-D49CD94EBD3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A067B-3F8F-4CCA-8DAC-9F8B1FB991B1}" type="datetimeFigureOut">
              <a:rPr lang="sr-Latn-CS" smtClean="0"/>
              <a:t>19.5.2020.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5348-A87D-4379-9E09-D49CD94EBD3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A067B-3F8F-4CCA-8DAC-9F8B1FB991B1}" type="datetimeFigureOut">
              <a:rPr lang="sr-Latn-CS" smtClean="0"/>
              <a:t>19.5.2020.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5348-A87D-4379-9E09-D49CD94EBD3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A067B-3F8F-4CCA-8DAC-9F8B1FB991B1}" type="datetimeFigureOut">
              <a:rPr lang="sr-Latn-CS" smtClean="0"/>
              <a:t>19.5.2020.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5348-A87D-4379-9E09-D49CD94EBD3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A067B-3F8F-4CCA-8DAC-9F8B1FB991B1}" type="datetimeFigureOut">
              <a:rPr lang="sr-Latn-CS" smtClean="0"/>
              <a:t>19.5.2020.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5348-A87D-4379-9E09-D49CD94EBD3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s odsječenim zaobljenim jednim kut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 trokut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A067B-3F8F-4CCA-8DAC-9F8B1FB991B1}" type="datetimeFigureOut">
              <a:rPr lang="sr-Latn-CS" smtClean="0"/>
              <a:t>19.5.2020.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F3B5348-A87D-4379-9E09-D49CD94EBD35}" type="slidenum">
              <a:rPr lang="hr-HR" smtClean="0"/>
              <a:t>‹#›</a:t>
            </a:fld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10" name="Prostoručn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učn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BA067B-3F8F-4CCA-8DAC-9F8B1FB991B1}" type="datetimeFigureOut">
              <a:rPr lang="sr-Latn-CS" smtClean="0"/>
              <a:t>19.5.2020.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3B5348-A87D-4379-9E09-D49CD94EBD35}" type="slidenum">
              <a:rPr lang="hr-HR" smtClean="0"/>
              <a:t>‹#›</a:t>
            </a:fld>
            <a:endParaRPr lang="hr-HR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rostoru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Prostoru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erchant_ships" TargetMode="External"/><Relationship Id="rId2" Type="http://schemas.openxmlformats.org/officeDocument/2006/relationships/hyperlink" Target="https://en.wikipedia.org/wiki/Maritime_la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s://en.wikipedia.org/wiki/Flag_stat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sj0gT4jae4" TargetMode="External"/><Relationship Id="rId2" Type="http://schemas.openxmlformats.org/officeDocument/2006/relationships/hyperlink" Target="https://www.youtube.com/watch?v=HlMuaoLmtn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dirty="0" smtClean="0"/>
              <a:t>SOLAS</a:t>
            </a:r>
            <a:br>
              <a:rPr lang="hr-HR" dirty="0" smtClean="0"/>
            </a:br>
            <a:r>
              <a:rPr lang="hr-HR" dirty="0" err="1" smtClean="0"/>
              <a:t>Safety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life at </a:t>
            </a:r>
            <a:r>
              <a:rPr lang="hr-HR" dirty="0" err="1" smtClean="0"/>
              <a:t>sea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357818" y="5000636"/>
            <a:ext cx="3500462" cy="164307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hr-HR" dirty="0" smtClean="0"/>
              <a:t>Tomislav </a:t>
            </a:r>
            <a:r>
              <a:rPr lang="hr-HR" dirty="0" err="1" smtClean="0"/>
              <a:t>Nanjara</a:t>
            </a:r>
            <a:r>
              <a:rPr lang="hr-HR" dirty="0" smtClean="0"/>
              <a:t> 2.c</a:t>
            </a:r>
          </a:p>
          <a:p>
            <a:pPr algn="l"/>
            <a:r>
              <a:rPr lang="hr-HR" dirty="0" smtClean="0"/>
              <a:t>19.5.2020.</a:t>
            </a:r>
          </a:p>
          <a:p>
            <a:pPr algn="l"/>
            <a:r>
              <a:rPr lang="hr-HR" dirty="0" err="1" smtClean="0"/>
              <a:t>From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comfort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my</a:t>
            </a:r>
            <a:r>
              <a:rPr lang="hr-HR" dirty="0" smtClean="0"/>
              <a:t> </a:t>
            </a:r>
            <a:r>
              <a:rPr lang="hr-HR" dirty="0" err="1" smtClean="0"/>
              <a:t>room</a:t>
            </a:r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5362" name="Picture 2" descr="Thank You for listening! Any questions? No? SUPER! Poster | sarah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SOLAS </a:t>
            </a:r>
            <a:r>
              <a:rPr lang="hr-HR" dirty="0" err="1" smtClean="0"/>
              <a:t>rules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rmAutofit/>
          </a:bodyPr>
          <a:lstStyle/>
          <a:p>
            <a:r>
              <a:rPr lang="hr-HR" sz="22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he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International Convention for the Safety of Life at Sea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 (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SOLAS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) is an international </a:t>
            </a:r>
            <a:r>
              <a:rPr lang="en-US" sz="2200" u="sng" dirty="0" smtClean="0">
                <a:latin typeface="Arial" pitchFamily="34" charset="0"/>
                <a:cs typeface="Arial" pitchFamily="34" charset="0"/>
                <a:hlinkClick r:id="rId2" tooltip="Maritime law"/>
              </a:rPr>
              <a:t>maritime treaty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 which sets minimum safety standards in the construction, equipment and operation of </a:t>
            </a:r>
            <a:r>
              <a:rPr lang="en-US" sz="2200" dirty="0" smtClean="0">
                <a:latin typeface="Arial" pitchFamily="34" charset="0"/>
                <a:cs typeface="Arial" pitchFamily="34" charset="0"/>
                <a:hlinkClick r:id="rId3" tooltip="Merchant ships"/>
              </a:rPr>
              <a:t>merchant ships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 </a:t>
            </a:r>
            <a:endParaRPr lang="hr-HR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convention requires signatory </a:t>
            </a:r>
            <a:r>
              <a:rPr lang="en-US" sz="2200" dirty="0" smtClean="0">
                <a:latin typeface="Arial" pitchFamily="34" charset="0"/>
                <a:cs typeface="Arial" pitchFamily="34" charset="0"/>
                <a:hlinkClick r:id="rId4" tooltip="Flag state"/>
              </a:rPr>
              <a:t>flag states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 to ensure that ships flagged by them comply with at least these standards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hr-HR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International maritime signal flags - Wikiped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4000504"/>
            <a:ext cx="1857388" cy="23056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0" name="Picture 6" descr="Merchant Vessels | Maritime-Connector.co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3929066"/>
            <a:ext cx="3143272" cy="22339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32" name="AutoShape 8" descr="What is SOLAS Convention? - International Convention for th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34" name="AutoShape 10" descr="What is SOLAS Convention? - International Convention for th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 smtClean="0"/>
              <a:t>Current</a:t>
            </a:r>
            <a:r>
              <a:rPr lang="hr-HR" dirty="0" smtClean="0"/>
              <a:t> SOLAS </a:t>
            </a:r>
            <a:r>
              <a:rPr lang="hr-HR" dirty="0" err="1" smtClean="0"/>
              <a:t>importance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The current version of SOLAS is the 1974 version, known as SOLAS 1974, which came into force on 25 May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1980</a:t>
            </a:r>
            <a:r>
              <a:rPr lang="hr-HR" sz="22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 As of November 2018, SOLAS 1974 had 164 contracting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states</a:t>
            </a:r>
            <a:r>
              <a:rPr lang="hr-HR" sz="22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 which flag about 99% of merchant ships around the world in terms of gross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tonnage</a:t>
            </a:r>
            <a:r>
              <a:rPr lang="hr-HR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SOLAS in its successive forms is generally regarded as the most important of all international treaties concerning the safety of merchant ships.</a:t>
            </a:r>
          </a:p>
          <a:p>
            <a:endParaRPr lang="hr-HR" dirty="0"/>
          </a:p>
        </p:txBody>
      </p:sp>
      <p:pic>
        <p:nvPicPr>
          <p:cNvPr id="17410" name="Picture 2" descr="Safety and Health Injury Prevention Sheets (SHIPS) | Occupational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4500570"/>
            <a:ext cx="2357454" cy="2197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SOLAS </a:t>
            </a:r>
            <a:r>
              <a:rPr lang="hr-HR" dirty="0" err="1" smtClean="0"/>
              <a:t>public</a:t>
            </a:r>
            <a:r>
              <a:rPr lang="hr-HR" dirty="0" smtClean="0"/>
              <a:t> </a:t>
            </a:r>
            <a:r>
              <a:rPr lang="hr-HR" dirty="0" err="1" smtClean="0"/>
              <a:t>adress</a:t>
            </a:r>
            <a:r>
              <a:rPr lang="hr-HR" dirty="0" smtClean="0"/>
              <a:t> </a:t>
            </a:r>
            <a:r>
              <a:rPr lang="hr-HR" dirty="0" err="1" smtClean="0"/>
              <a:t>syste</a:t>
            </a:r>
            <a:r>
              <a:rPr lang="hr-HR" dirty="0" err="1" smtClean="0"/>
              <a:t>m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Under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SOLAS all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passenger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ships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must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fitted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public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address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system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can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now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communicate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globally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via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satellites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hr-H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Public Address System at Rs 7000/piece | PA System, Public Addres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643314"/>
            <a:ext cx="2643206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8" name="Picture 4" descr="SpaceX despliega otros 60 satélites de Starlink: Internet desde el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428999"/>
            <a:ext cx="2928958" cy="2612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SOLAS ice </a:t>
            </a:r>
            <a:r>
              <a:rPr lang="hr-HR" dirty="0" err="1" smtClean="0"/>
              <a:t>patrol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158" y="1857364"/>
            <a:ext cx="8229600" cy="4389120"/>
          </a:xfrm>
        </p:spPr>
        <p:txBody>
          <a:bodyPr/>
          <a:lstStyle/>
          <a:p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first SOLAS 1914,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after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Titanic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disaster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, ice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patrols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north Atlantic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were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set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up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continue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a SOALS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requirement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22530" name="Picture 2" descr="Top 10 facts about the International Ice Patrol - SAFETY4SE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643314"/>
            <a:ext cx="3643338" cy="2441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2" name="Picture 4" descr="International Ice Patrol - Wikiwa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643314"/>
            <a:ext cx="2095500" cy="2105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SOLAS life </a:t>
            </a:r>
            <a:r>
              <a:rPr lang="hr-HR" dirty="0" err="1" smtClean="0"/>
              <a:t>boat</a:t>
            </a:r>
            <a:r>
              <a:rPr lang="hr-HR" dirty="0" smtClean="0"/>
              <a:t> </a:t>
            </a:r>
            <a:r>
              <a:rPr lang="hr-HR" dirty="0" err="1" smtClean="0"/>
              <a:t>design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Under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SOLAS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lifeboats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must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fully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or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partially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enclosed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. On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passenger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ships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partially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enclosed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lifeboats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can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used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as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easier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get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into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,but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must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collapsible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roof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fold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across</a:t>
            </a:r>
            <a:endParaRPr lang="hr-H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Totally Enclosed Lifeboat G-F6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071942"/>
            <a:ext cx="2428892" cy="1799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4" name="Picture 4" descr="Partially enclosed lifeboat - SEL-T 15.75 - Fassmer - for shi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071942"/>
            <a:ext cx="2741757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SOLAS </a:t>
            </a:r>
            <a:r>
              <a:rPr lang="hr-HR" dirty="0" err="1" smtClean="0"/>
              <a:t>lifeboat</a:t>
            </a:r>
            <a:r>
              <a:rPr lang="hr-HR" dirty="0" smtClean="0"/>
              <a:t> </a:t>
            </a:r>
            <a:r>
              <a:rPr lang="hr-HR" dirty="0" err="1" smtClean="0"/>
              <a:t>drills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Under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SOLAS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chapter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III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an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abandon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ship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fire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drill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must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take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place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weekly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on all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passenger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ships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passenger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ships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must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carry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enough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lifeboats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for all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passengers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plus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liferafts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for 25 %</a:t>
            </a:r>
          </a:p>
          <a:p>
            <a:endParaRPr lang="hr-H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Holding Effective Drills | Videot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714752"/>
            <a:ext cx="3214710" cy="2144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0" name="Picture 4" descr="Launching and boarding a life ra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714752"/>
            <a:ext cx="3079353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SOLAS </a:t>
            </a:r>
            <a:r>
              <a:rPr lang="hr-HR" dirty="0" err="1" smtClean="0"/>
              <a:t>immersion</a:t>
            </a:r>
            <a:r>
              <a:rPr lang="hr-HR" dirty="0" smtClean="0"/>
              <a:t> </a:t>
            </a:r>
            <a:r>
              <a:rPr lang="hr-HR" dirty="0" err="1" smtClean="0"/>
              <a:t>suits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Under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SOLAS a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specific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number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immersion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suits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mumst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carried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both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passenger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cargo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ships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mainly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for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crews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rescue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boats</a:t>
            </a:r>
            <a:endParaRPr lang="hr-H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Crewsaver Immersion Suit l Neoprene Survival Suits l Universal Siz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429000"/>
            <a:ext cx="1663556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8" name="Picture 6" descr="Immersion Suit Adds 19+ Hours Survival Ti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643314"/>
            <a:ext cx="4196900" cy="2357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SOLAS </a:t>
            </a:r>
            <a:r>
              <a:rPr lang="hr-HR" dirty="0" err="1" smtClean="0"/>
              <a:t>explaining</a:t>
            </a:r>
            <a:r>
              <a:rPr lang="hr-HR" dirty="0" smtClean="0"/>
              <a:t> </a:t>
            </a:r>
            <a:r>
              <a:rPr lang="hr-HR" dirty="0" err="1" smtClean="0"/>
              <a:t>videos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/>
              </a:rPr>
              <a:t>https</a:t>
            </a:r>
            <a:r>
              <a:rPr lang="hr-HR" dirty="0" smtClean="0">
                <a:hlinkClick r:id="rId2"/>
              </a:rPr>
              <a:t>://</a:t>
            </a:r>
            <a:r>
              <a:rPr lang="hr-HR" dirty="0" smtClean="0">
                <a:hlinkClick r:id="rId2"/>
              </a:rPr>
              <a:t>www.youtube.com/watch?v=HlMuaoLmtn0</a:t>
            </a:r>
            <a:endParaRPr lang="hr-HR" dirty="0" smtClean="0"/>
          </a:p>
          <a:p>
            <a:r>
              <a:rPr lang="hr-HR" dirty="0" smtClean="0">
                <a:hlinkClick r:id="rId3"/>
              </a:rPr>
              <a:t>https://www.youtube.com/watch?v=jsj0gT4jae4</a:t>
            </a:r>
            <a:endParaRPr lang="hr-H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jek">
  <a:themeElements>
    <a:clrScheme name="Tij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ij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j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345A4B6C44D2C4A8FFE81E98E368F12" ma:contentTypeVersion="11" ma:contentTypeDescription="Stvaranje novog dokumenta." ma:contentTypeScope="" ma:versionID="a4d7fe5a94b50b508d8459ff55c1f26e">
  <xsd:schema xmlns:xsd="http://www.w3.org/2001/XMLSchema" xmlns:xs="http://www.w3.org/2001/XMLSchema" xmlns:p="http://schemas.microsoft.com/office/2006/metadata/properties" xmlns:ns2="fbd70c96-6246-4050-945b-76ddca4e04d0" targetNamespace="http://schemas.microsoft.com/office/2006/metadata/properties" ma:root="true" ma:fieldsID="b735c90ae4d6795762538efc8a4b932f" ns2:_="">
    <xsd:import namespace="fbd70c96-6246-4050-945b-76ddca4e04d0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d70c96-6246-4050-945b-76ddca4e04d0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fbd70c96-6246-4050-945b-76ddca4e04d0" xsi:nil="true"/>
  </documentManagement>
</p:properties>
</file>

<file path=customXml/itemProps1.xml><?xml version="1.0" encoding="utf-8"?>
<ds:datastoreItem xmlns:ds="http://schemas.openxmlformats.org/officeDocument/2006/customXml" ds:itemID="{1133251C-A992-4754-84E0-23FCDDCA0F79}"/>
</file>

<file path=customXml/itemProps2.xml><?xml version="1.0" encoding="utf-8"?>
<ds:datastoreItem xmlns:ds="http://schemas.openxmlformats.org/officeDocument/2006/customXml" ds:itemID="{047D00C9-D4FD-4D62-B1A6-9CDA85126F05}"/>
</file>

<file path=customXml/itemProps3.xml><?xml version="1.0" encoding="utf-8"?>
<ds:datastoreItem xmlns:ds="http://schemas.openxmlformats.org/officeDocument/2006/customXml" ds:itemID="{4B3D3004-C5F1-468E-9E0C-F70DEE32C166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</TotalTime>
  <Words>214</Words>
  <Application>Microsoft Office PowerPoint</Application>
  <PresentationFormat>Prikaz na zaslonu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Tijek</vt:lpstr>
      <vt:lpstr>SOLAS Safety of life at sea</vt:lpstr>
      <vt:lpstr>SOLAS rules</vt:lpstr>
      <vt:lpstr>Current SOLAS importance</vt:lpstr>
      <vt:lpstr>SOLAS public adress system</vt:lpstr>
      <vt:lpstr>SOLAS ice patrol</vt:lpstr>
      <vt:lpstr>SOLAS life boat design</vt:lpstr>
      <vt:lpstr>SOLAS lifeboat drills</vt:lpstr>
      <vt:lpstr>SOLAS immersion suits</vt:lpstr>
      <vt:lpstr>SOLAS explaining videos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SOLAS Safety of life at sea</dc:title>
  <dc:creator>Korisnik</dc:creator>
  <cp:lastModifiedBy>Korisnik</cp:lastModifiedBy>
  <cp:revision>6</cp:revision>
  <dcterms:created xsi:type="dcterms:W3CDTF">2020-05-19T19:21:53Z</dcterms:created>
  <dcterms:modified xsi:type="dcterms:W3CDTF">2020-05-19T20:19:07Z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0x0101008345A4B6C44D2C4A8FFE81E98E368F12</vt:lpwstr>
  </property>
</Properties>
</file>