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760" y="3112589"/>
            <a:ext cx="8825658" cy="3329581"/>
          </a:xfrm>
        </p:spPr>
        <p:txBody>
          <a:bodyPr/>
          <a:lstStyle/>
          <a:p>
            <a:r>
              <a:rPr lang="hr-HR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hr-H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YACHTS</a:t>
            </a:r>
            <a:endParaRPr lang="hr-HR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7081024" y="5697769"/>
            <a:ext cx="3925229" cy="50230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By šime </a:t>
            </a:r>
            <a:r>
              <a:rPr lang="hr-HR" dirty="0" smtClean="0">
                <a:solidFill>
                  <a:srgbClr val="FFFF00"/>
                </a:solidFill>
              </a:rPr>
              <a:t>štokić 2018.</a:t>
            </a:r>
          </a:p>
          <a:p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760" y="586381"/>
            <a:ext cx="4104789" cy="2747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509" y="1493436"/>
            <a:ext cx="5515441" cy="36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8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elix Titling" panose="04060505060202020A04" pitchFamily="82" charset="0"/>
                <a:cs typeface="Times New Roman" panose="02020603050405020304" pitchFamily="18" charset="0"/>
              </a:rPr>
              <a:t>Food is at highest level</a:t>
            </a:r>
            <a:endParaRPr lang="hr-HR" dirty="0">
              <a:latin typeface="Felix Titling" panose="04060505060202020A04" pitchFamily="82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31" y="1346336"/>
            <a:ext cx="4086108" cy="25432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123" y="1267317"/>
            <a:ext cx="5319132" cy="3182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4165541"/>
            <a:ext cx="4175318" cy="2373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265" y="4802918"/>
            <a:ext cx="3057990" cy="17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7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5689601" cy="37930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270" y="0"/>
            <a:ext cx="6386730" cy="3793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41466"/>
            <a:ext cx="5588000" cy="2856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8228" y="3841466"/>
            <a:ext cx="5820813" cy="2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94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941412" cy="7279545"/>
          </a:xfrm>
        </p:spPr>
      </p:pic>
      <p:sp>
        <p:nvSpPr>
          <p:cNvPr id="5" name="TextBox 4"/>
          <p:cNvSpPr txBox="1"/>
          <p:nvPr/>
        </p:nvSpPr>
        <p:spPr>
          <a:xfrm>
            <a:off x="646111" y="452718"/>
            <a:ext cx="743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92D050"/>
                </a:solidFill>
              </a:rPr>
              <a:t>FALA NA POZORNOSTI !!!</a:t>
            </a:r>
            <a:endParaRPr lang="hr-HR" sz="32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096" y="1305545"/>
            <a:ext cx="221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Šime Š.</a:t>
            </a:r>
            <a:endParaRPr lang="hr-H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4711" y="6175022"/>
            <a:ext cx="3397956" cy="38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#samodalmacija</a:t>
            </a:r>
            <a:endParaRPr lang="hr-H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The yacht is smaller or larger vessel</a:t>
            </a:r>
            <a:br>
              <a:rPr lang="hr-HR" sz="3200" dirty="0" smtClean="0"/>
            </a:br>
            <a:r>
              <a:rPr lang="en-US" sz="3200" dirty="0"/>
              <a:t>for recreation, sport and nautical tourism. 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1692964"/>
            <a:ext cx="4316180" cy="19088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3841900"/>
            <a:ext cx="5281264" cy="277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404" y="2153142"/>
            <a:ext cx="5263377" cy="37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5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Bahnschrift Light" panose="020B0502040204020203" pitchFamily="34" charset="0"/>
              </a:rPr>
              <a:t>The original definition of the yacht was given by the Dutch </a:t>
            </a:r>
            <a:r>
              <a:rPr lang="en-US" sz="2800" dirty="0" smtClean="0">
                <a:latin typeface="Bahnschrift Light" panose="020B0502040204020203" pitchFamily="34" charset="0"/>
              </a:rPr>
              <a:t>navy</a:t>
            </a:r>
            <a:r>
              <a:rPr lang="hr-HR" sz="2800" dirty="0" smtClean="0">
                <a:latin typeface="Bahnschrift Light" panose="020B0502040204020203" pitchFamily="34" charset="0"/>
              </a:rPr>
              <a:t> </a:t>
            </a:r>
            <a:r>
              <a:rPr lang="en-US" sz="2800" dirty="0" smtClean="0">
                <a:latin typeface="Bahnschrift Light" panose="020B0502040204020203" pitchFamily="34" charset="0"/>
              </a:rPr>
              <a:t> </a:t>
            </a:r>
            <a:r>
              <a:rPr lang="en-US" sz="2800" dirty="0">
                <a:latin typeface="Bahnschrift Light" panose="020B0502040204020203" pitchFamily="34" charset="0"/>
              </a:rPr>
              <a:t>which served small and fast vessels to prevent piracy in its waters</a:t>
            </a:r>
            <a:r>
              <a:rPr lang="en-US" dirty="0">
                <a:latin typeface="Bahnschrift Light" panose="020B0502040204020203" pitchFamily="34" charset="0"/>
              </a:rPr>
              <a:t>.</a:t>
            </a:r>
            <a:endParaRPr lang="hr-HR" dirty="0">
              <a:latin typeface="Bahnschrift Light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869" y="1528531"/>
            <a:ext cx="4357185" cy="25870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46" y="2578667"/>
            <a:ext cx="4974104" cy="3304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869" y="4230780"/>
            <a:ext cx="3615587" cy="2422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0252" y="4382429"/>
            <a:ext cx="337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OLIMP – HRVATSKA PROIZVODNJA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6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Most valued sold </a:t>
            </a:r>
            <a:r>
              <a:rPr lang="hr-HR" dirty="0" smtClean="0">
                <a:solidFill>
                  <a:srgbClr val="FF0000"/>
                </a:solidFill>
              </a:rPr>
              <a:t>Cro</a:t>
            </a:r>
            <a:r>
              <a:rPr lang="hr-HR" dirty="0" smtClean="0"/>
              <a:t>at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ian</a:t>
            </a:r>
            <a:r>
              <a:rPr lang="hr-HR" dirty="0" smtClean="0"/>
              <a:t> yacht is </a:t>
            </a:r>
            <a:r>
              <a:rPr lang="hr-HR" dirty="0" smtClean="0">
                <a:solidFill>
                  <a:srgbClr val="FFC000"/>
                </a:solidFill>
                <a:latin typeface="Haettenschweiler" panose="020B0706040902060204" pitchFamily="34" charset="0"/>
              </a:rPr>
              <a:t>Princess 82 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( around 3 million EUR )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9873" y="1853248"/>
            <a:ext cx="7717197" cy="4502947"/>
          </a:xfrm>
        </p:spPr>
      </p:pic>
    </p:spTree>
    <p:extLst>
      <p:ext uri="{BB962C8B-B14F-4D97-AF65-F5344CB8AC3E}">
        <p14:creationId xmlns:p14="http://schemas.microsoft.com/office/powerpoint/2010/main" xmlns="" val="31835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08474"/>
            <a:ext cx="9404723" cy="1400530"/>
          </a:xfrm>
        </p:spPr>
        <p:txBody>
          <a:bodyPr/>
          <a:lstStyle/>
          <a:p>
            <a:r>
              <a:rPr lang="hr-HR" sz="36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Yachts tenders are comfortable and possess very strong and fast motors </a:t>
            </a:r>
            <a:r>
              <a:rPr lang="hr-HR" sz="3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(25 – even 60 knots)</a:t>
            </a:r>
            <a:endParaRPr lang="hr-HR" sz="36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51" y="1909004"/>
            <a:ext cx="3845951" cy="25639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51" y="4693331"/>
            <a:ext cx="3658500" cy="2056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6648" y="1909004"/>
            <a:ext cx="2875156" cy="2875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482" y="1909004"/>
            <a:ext cx="4213447" cy="2768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482" y="4761984"/>
            <a:ext cx="3540396" cy="1987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6042" y="4962292"/>
            <a:ext cx="2925762" cy="16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5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 smtClean="0"/>
              <a:t>One of the biggest yachts is </a:t>
            </a:r>
            <a:r>
              <a:rPr lang="hr-HR" sz="2000" b="1" u="sng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Dilbar</a:t>
            </a:r>
            <a:r>
              <a:rPr lang="hr-HR" sz="2000" dirty="0" smtClean="0"/>
              <a:t> yacht.</a:t>
            </a:r>
            <a:br>
              <a:rPr lang="hr-HR" sz="2000" dirty="0" smtClean="0"/>
            </a:br>
            <a:r>
              <a:rPr lang="hr-HR" sz="2000" dirty="0"/>
              <a:t>Yacht Length: </a:t>
            </a:r>
            <a:r>
              <a:rPr lang="hr-HR" sz="2000" u="sng" dirty="0">
                <a:solidFill>
                  <a:srgbClr val="FF0000"/>
                </a:solidFill>
              </a:rPr>
              <a:t>157 </a:t>
            </a:r>
            <a:r>
              <a:rPr lang="hr-HR" sz="2000" u="sng" dirty="0" smtClean="0">
                <a:solidFill>
                  <a:srgbClr val="FF0000"/>
                </a:solidFill>
              </a:rPr>
              <a:t>m</a:t>
            </a:r>
            <a:r>
              <a:rPr lang="hr-HR" sz="2000" u="sng" dirty="0" smtClean="0"/>
              <a:t/>
            </a:r>
            <a:br>
              <a:rPr lang="hr-HR" sz="2000" u="sng" dirty="0" smtClean="0"/>
            </a:br>
            <a:r>
              <a:rPr lang="en-US" sz="2000" dirty="0" smtClean="0"/>
              <a:t>Yacht </a:t>
            </a:r>
            <a:r>
              <a:rPr lang="en-US" sz="2000" dirty="0"/>
              <a:t>Value: </a:t>
            </a:r>
            <a:r>
              <a:rPr lang="en-US" sz="2000" u="sng" dirty="0">
                <a:solidFill>
                  <a:srgbClr val="FF0000"/>
                </a:solidFill>
              </a:rPr>
              <a:t>US$ 600 </a:t>
            </a:r>
            <a:r>
              <a:rPr lang="en-US" sz="2000" u="sng" dirty="0" smtClean="0">
                <a:solidFill>
                  <a:srgbClr val="FF0000"/>
                </a:solidFill>
              </a:rPr>
              <a:t>million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Owner: </a:t>
            </a:r>
            <a:r>
              <a:rPr lang="hr-HR" sz="2000" u="sng" dirty="0">
                <a:solidFill>
                  <a:srgbClr val="FF0000"/>
                </a:solidFill>
              </a:rPr>
              <a:t>Alisher Usmanov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155" y="253271"/>
            <a:ext cx="5213775" cy="31999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154" y="3652671"/>
            <a:ext cx="5211971" cy="2759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2052695"/>
            <a:ext cx="2535044" cy="3798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1155" y="2052695"/>
            <a:ext cx="2497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an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Uzbek-born Russian business magnate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46111" y="5386039"/>
            <a:ext cx="226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Alisher Usmanov</a:t>
            </a:r>
          </a:p>
        </p:txBody>
      </p:sp>
    </p:spTree>
    <p:extLst>
      <p:ext uri="{BB962C8B-B14F-4D97-AF65-F5344CB8AC3E}">
        <p14:creationId xmlns:p14="http://schemas.microsoft.com/office/powerpoint/2010/main" xmlns="" val="33958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1408770"/>
            <a:ext cx="9404723" cy="140053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501805"/>
            <a:ext cx="8946541" cy="90696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Some of the best yacht marinas in the world are in: </a:t>
            </a:r>
            <a:r>
              <a:rPr lang="hr-HR" b="1" dirty="0" smtClean="0">
                <a:solidFill>
                  <a:srgbClr val="FFFF00"/>
                </a:solidFill>
              </a:rPr>
              <a:t>Capri, Genova, Sardinia, Ibiza, Abu Dhabi and Monte Carlo.</a:t>
            </a:r>
            <a:endParaRPr lang="hr-HR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2" y="1404650"/>
            <a:ext cx="4344591" cy="280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473" y="1408588"/>
            <a:ext cx="5491356" cy="3088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58" y="4314311"/>
            <a:ext cx="3778274" cy="2428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473" y="4550323"/>
            <a:ext cx="4244180" cy="21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7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65" y="162786"/>
            <a:ext cx="9404723" cy="1400530"/>
          </a:xfrm>
        </p:spPr>
        <p:txBody>
          <a:bodyPr/>
          <a:lstStyle/>
          <a:p>
            <a:r>
              <a:rPr lang="hr-HR" dirty="0" smtClean="0">
                <a:latin typeface="Agency FB" panose="020B0503020202020204" pitchFamily="34" charset="0"/>
              </a:rPr>
              <a:t>Yachts interior is amazing</a:t>
            </a:r>
            <a:endParaRPr lang="hr-HR" dirty="0"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65" y="1119531"/>
            <a:ext cx="5325531" cy="2993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541" y="1119531"/>
            <a:ext cx="4718360" cy="2509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65" y="4278550"/>
            <a:ext cx="4221513" cy="2442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541" y="3692020"/>
            <a:ext cx="4657725" cy="30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4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Yachts command rooms are very luxury</a:t>
            </a:r>
            <a:endParaRPr lang="hr-HR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1472774"/>
            <a:ext cx="4375058" cy="24609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224" y="2076282"/>
            <a:ext cx="6613853" cy="3714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4036741"/>
            <a:ext cx="4118907" cy="27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3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142</Words>
  <Application>Microsoft Office PowerPoint</Application>
  <PresentationFormat>Prilagođeno</PresentationFormat>
  <Paragraphs>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Ion</vt:lpstr>
      <vt:lpstr>SUPER YACHTS</vt:lpstr>
      <vt:lpstr>The yacht is smaller or larger vessel for recreation, sport and nautical tourism. </vt:lpstr>
      <vt:lpstr>The original definition of the yacht was given by the Dutch navy  which served small and fast vessels to prevent piracy in its waters.</vt:lpstr>
      <vt:lpstr>Most valued sold Croatian yacht is Princess 82 ( around 3 million EUR )</vt:lpstr>
      <vt:lpstr>Yachts tenders are comfortable and possess very strong and fast motors (25 – even 60 knots)</vt:lpstr>
      <vt:lpstr>One of the biggest yachts is Dilbar yacht. Yacht Length: 157 m Yacht Value: US$ 600 million Owner: Alisher Usmanov</vt:lpstr>
      <vt:lpstr>Slajd 7</vt:lpstr>
      <vt:lpstr>Yachts interior is amazing</vt:lpstr>
      <vt:lpstr>Yachts command rooms are very luxury</vt:lpstr>
      <vt:lpstr>Food is at highest level</vt:lpstr>
      <vt:lpstr>Slajd 11</vt:lpstr>
      <vt:lpstr>Slajd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YACHTS</dc:title>
  <dc:creator>maja 1008</dc:creator>
  <cp:lastModifiedBy>pevac 2</cp:lastModifiedBy>
  <cp:revision>16</cp:revision>
  <dcterms:created xsi:type="dcterms:W3CDTF">2018-02-28T17:18:41Z</dcterms:created>
  <dcterms:modified xsi:type="dcterms:W3CDTF">2018-03-09T14:14:54Z</dcterms:modified>
</cp:coreProperties>
</file>