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8"/>
  </p:handoutMasterIdLst>
  <p:sldIdLst>
    <p:sldId id="256" r:id="rId2"/>
    <p:sldId id="260" r:id="rId3"/>
    <p:sldId id="272" r:id="rId4"/>
    <p:sldId id="264" r:id="rId5"/>
    <p:sldId id="283" r:id="rId6"/>
    <p:sldId id="292" r:id="rId7"/>
    <p:sldId id="273" r:id="rId8"/>
    <p:sldId id="287" r:id="rId9"/>
    <p:sldId id="288" r:id="rId10"/>
    <p:sldId id="290" r:id="rId11"/>
    <p:sldId id="285" r:id="rId12"/>
    <p:sldId id="279" r:id="rId13"/>
    <p:sldId id="289" r:id="rId14"/>
    <p:sldId id="286" r:id="rId15"/>
    <p:sldId id="281" r:id="rId16"/>
    <p:sldId id="280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6" autoAdjust="0"/>
    <p:restoredTop sz="94599" autoAdjust="0"/>
  </p:normalViewPr>
  <p:slideViewPr>
    <p:cSldViewPr>
      <p:cViewPr varScale="1">
        <p:scale>
          <a:sx n="73" d="100"/>
          <a:sy n="73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5D19-72B5-4ECF-A387-F2CB7DE62481}" type="datetimeFigureOut">
              <a:rPr lang="sr-Latn-CS" smtClean="0"/>
              <a:pPr/>
              <a:t>15.3.2024.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DB001-AB12-43A1-84BD-4B56D419D08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67E310-5296-495D-925E-C6E349B56253}" type="datetimeFigureOut">
              <a:rPr lang="hr-HR" smtClean="0"/>
              <a:pPr/>
              <a:t>15.3.2024.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458200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sz="6700" dirty="0" smtClean="0">
                <a:solidFill>
                  <a:srgbClr val="FF0000"/>
                </a:solidFill>
              </a:rPr>
              <a:t/>
            </a: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6700" dirty="0" smtClean="0">
                <a:solidFill>
                  <a:srgbClr val="FF0000"/>
                </a:solidFill>
              </a:rPr>
              <a:t/>
            </a: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6700" dirty="0" smtClean="0">
                <a:solidFill>
                  <a:srgbClr val="FF0000"/>
                </a:solidFill>
              </a:rPr>
              <a:t/>
            </a: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4900" dirty="0" smtClean="0">
                <a:solidFill>
                  <a:srgbClr val="FF0000"/>
                </a:solidFill>
              </a:rPr>
              <a:t>Prometno – tehnička škola Šibenik</a:t>
            </a:r>
            <a:br>
              <a:rPr lang="hr-HR" sz="4900" dirty="0" smtClean="0">
                <a:solidFill>
                  <a:srgbClr val="FF0000"/>
                </a:solidFill>
              </a:rPr>
            </a:br>
            <a:r>
              <a:rPr lang="hr-HR" sz="4900" u="sng" dirty="0" smtClean="0">
                <a:solidFill>
                  <a:srgbClr val="FF0000"/>
                </a:solidFill>
              </a:rPr>
              <a:t>Naziv projekta</a:t>
            </a:r>
            <a:r>
              <a:rPr lang="hr-HR" sz="4900" dirty="0" smtClean="0">
                <a:solidFill>
                  <a:srgbClr val="FF0000"/>
                </a:solidFill>
              </a:rPr>
              <a:t>: Održivi razvoj i revitalizacija otoka Šibensko – kninske županije (Otok </a:t>
            </a:r>
            <a:r>
              <a:rPr lang="hr-HR" sz="4900" dirty="0" err="1" smtClean="0">
                <a:solidFill>
                  <a:srgbClr val="FF0000"/>
                </a:solidFill>
              </a:rPr>
              <a:t>Krapanj</a:t>
            </a:r>
            <a:r>
              <a:rPr lang="hr-HR" sz="4900" dirty="0" smtClean="0">
                <a:solidFill>
                  <a:srgbClr val="FF0000"/>
                </a:solidFill>
              </a:rPr>
              <a:t>)</a:t>
            </a:r>
            <a:br>
              <a:rPr lang="hr-HR" sz="4900" dirty="0" smtClean="0">
                <a:solidFill>
                  <a:srgbClr val="FF0000"/>
                </a:solidFill>
              </a:rPr>
            </a:br>
            <a:r>
              <a:rPr lang="hr-HR" sz="4900" u="sng" dirty="0" smtClean="0">
                <a:solidFill>
                  <a:srgbClr val="FF0000"/>
                </a:solidFill>
              </a:rPr>
              <a:t>Trajanje projekta</a:t>
            </a:r>
            <a:r>
              <a:rPr lang="hr-HR" sz="4900" dirty="0" smtClean="0">
                <a:solidFill>
                  <a:srgbClr val="FF0000"/>
                </a:solidFill>
              </a:rPr>
              <a:t>: 18.09.2023. – 15.03.2024.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1472" y="2643182"/>
            <a:ext cx="7854696" cy="1752600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Posjet muzeju hotela </a:t>
            </a:r>
            <a:r>
              <a:rPr lang="hr-HR" dirty="0" err="1" smtClean="0">
                <a:solidFill>
                  <a:srgbClr val="FF0000"/>
                </a:solidFill>
              </a:rPr>
              <a:t>Spongiola</a:t>
            </a:r>
            <a:endParaRPr lang="hr-HR" dirty="0"/>
          </a:p>
        </p:txBody>
      </p:sp>
      <p:pic>
        <p:nvPicPr>
          <p:cNvPr id="6" name="Rezervirano mjesto sadržaja 5" descr="Spongi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1138"/>
            <a:ext cx="8496944" cy="5188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Odlazak učenika i nastavnika na otok </a:t>
            </a:r>
            <a:r>
              <a:rPr lang="hr-HR" dirty="0" err="1" smtClean="0">
                <a:solidFill>
                  <a:schemeClr val="tx1"/>
                </a:solidFill>
              </a:rPr>
              <a:t>Krapanj</a:t>
            </a:r>
            <a:r>
              <a:rPr lang="hr-HR" dirty="0" smtClean="0">
                <a:solidFill>
                  <a:schemeClr val="tx1"/>
                </a:solidFill>
              </a:rPr>
              <a:t> 18.10.2023. i sudjelovanje u akciji čišćenja plaža otoka </a:t>
            </a:r>
            <a:r>
              <a:rPr lang="hr-HR" dirty="0" err="1" smtClean="0">
                <a:solidFill>
                  <a:schemeClr val="tx1"/>
                </a:solidFill>
              </a:rPr>
              <a:t>Krapnja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" name="Rezervirano mjesto sadržaja 5" descr="20231018_100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996952"/>
            <a:ext cx="5148064" cy="3861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7768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čiš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31308" y="731308"/>
            <a:ext cx="6034616" cy="4572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 descr="čišć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21696" y="1835696"/>
            <a:ext cx="5472608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239000" cy="1143000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 descr="20231018_120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Plakat projekta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11039"/>
            <a:ext cx="8229600" cy="506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Zaključak:</a:t>
            </a:r>
          </a:p>
          <a:p>
            <a:pPr algn="just">
              <a:buNone/>
            </a:pPr>
            <a:r>
              <a:rPr lang="hr-HR" dirty="0" smtClean="0"/>
              <a:t>  Otok </a:t>
            </a:r>
            <a:r>
              <a:rPr lang="hr-HR" dirty="0" err="1" smtClean="0"/>
              <a:t>Krapanj</a:t>
            </a:r>
            <a:r>
              <a:rPr lang="hr-HR" dirty="0" smtClean="0"/>
              <a:t> je otok koji je poprilično dobro povezan s kopnom, u odnosu na neke druge otoke, a do njega se stiže za </a:t>
            </a:r>
            <a:r>
              <a:rPr lang="hr-HR" dirty="0" err="1" smtClean="0"/>
              <a:t>cca</a:t>
            </a:r>
            <a:r>
              <a:rPr lang="hr-HR" dirty="0" smtClean="0"/>
              <a:t> 5 minuta što je jako bitno za  revitalizaciju i održivi razvoj otoka </a:t>
            </a:r>
            <a:r>
              <a:rPr lang="hr-HR" dirty="0" err="1" smtClean="0"/>
              <a:t>Krapnja</a:t>
            </a:r>
            <a:r>
              <a:rPr lang="hr-HR" dirty="0" smtClean="0"/>
              <a:t>. To je otok koji je jako poznat po </a:t>
            </a:r>
            <a:r>
              <a:rPr lang="hr-HR" dirty="0" err="1" smtClean="0"/>
              <a:t>ronilaštvu</a:t>
            </a:r>
            <a:r>
              <a:rPr lang="hr-HR" dirty="0" smtClean="0"/>
              <a:t> i spužvarstvu, a o tome smo se uvjerili posebno prilikom posjete muzeju </a:t>
            </a:r>
            <a:r>
              <a:rPr lang="hr-HR" dirty="0" err="1" smtClean="0"/>
              <a:t>Spuga</a:t>
            </a:r>
            <a:r>
              <a:rPr lang="hr-HR" dirty="0" smtClean="0"/>
              <a:t> 2 i muzeju hotela </a:t>
            </a:r>
            <a:r>
              <a:rPr lang="hr-HR" dirty="0" err="1" smtClean="0"/>
              <a:t>Spongiola</a:t>
            </a:r>
            <a:r>
              <a:rPr lang="hr-HR" dirty="0" smtClean="0"/>
              <a:t>.</a:t>
            </a:r>
          </a:p>
          <a:p>
            <a:pPr algn="just">
              <a:buNone/>
            </a:pPr>
            <a:r>
              <a:rPr lang="hr-HR" dirty="0" smtClean="0"/>
              <a:t>  Iako je blizu kopna otok </a:t>
            </a:r>
            <a:r>
              <a:rPr lang="hr-HR" dirty="0" err="1" smtClean="0"/>
              <a:t>Krapanj</a:t>
            </a:r>
            <a:r>
              <a:rPr lang="hr-HR" dirty="0" smtClean="0"/>
              <a:t> prava je oaza mira i tišine kao i ostali otoci šibenskog arhipelaga.</a:t>
            </a:r>
          </a:p>
          <a:p>
            <a:pPr algn="just">
              <a:buNone/>
            </a:pPr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Otok KRAPANJ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Cilj projekta: </a:t>
            </a:r>
            <a:r>
              <a:rPr lang="hr-HR" b="1" dirty="0" smtClean="0"/>
              <a:t>Osvijestiti učenike i  odgojno-obrazovnih djelatnike, o važnosti održivog razvoja i revitalizacije otoka </a:t>
            </a:r>
            <a:r>
              <a:rPr lang="hr-HR" b="1" dirty="0" err="1" smtClean="0"/>
              <a:t>Krapnja</a:t>
            </a: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Voditelj projekta: </a:t>
            </a:r>
            <a:r>
              <a:rPr lang="hr-HR" b="1" dirty="0" smtClean="0"/>
              <a:t>Davor </a:t>
            </a:r>
            <a:r>
              <a:rPr lang="hr-HR" b="1" dirty="0" err="1" smtClean="0"/>
              <a:t>Lakoš</a:t>
            </a:r>
            <a:r>
              <a:rPr lang="hr-HR" b="1" dirty="0" smtClean="0"/>
              <a:t>, </a:t>
            </a:r>
            <a:r>
              <a:rPr lang="hr-HR" b="1" dirty="0" err="1" smtClean="0"/>
              <a:t>prof</a:t>
            </a:r>
            <a:r>
              <a:rPr lang="hr-HR" b="1" dirty="0" smtClean="0"/>
              <a:t>. savjetnik</a:t>
            </a:r>
          </a:p>
          <a:p>
            <a:pPr>
              <a:buNone/>
            </a:pPr>
            <a:r>
              <a:rPr lang="hr-HR" b="1" dirty="0" smtClean="0"/>
              <a:t> </a:t>
            </a:r>
          </a:p>
          <a:p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Sudionici projekta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hr-HR" b="1" dirty="0" smtClean="0"/>
              <a:t> 10 nastavnika/</a:t>
            </a:r>
            <a:r>
              <a:rPr lang="hr-HR" b="1" dirty="0" err="1" smtClean="0"/>
              <a:t>ca</a:t>
            </a:r>
            <a:r>
              <a:rPr lang="hr-HR" b="1" dirty="0" smtClean="0"/>
              <a:t>, ravnatelj, pedagoginja  te 23 učenika/ce škole različitih usmjerenja.</a:t>
            </a:r>
          </a:p>
          <a:p>
            <a:endParaRPr lang="hr-HR" b="1" dirty="0" smtClean="0"/>
          </a:p>
          <a:p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Ishodi: </a:t>
            </a:r>
            <a:r>
              <a:rPr lang="hr-HR" b="1" dirty="0" smtClean="0"/>
              <a:t>objasniti važnost revitalizacije otoka </a:t>
            </a:r>
            <a:r>
              <a:rPr lang="hr-HR" b="1" dirty="0" err="1" smtClean="0"/>
              <a:t>Krapnja</a:t>
            </a:r>
            <a:r>
              <a:rPr lang="hr-HR" b="1" dirty="0" smtClean="0"/>
              <a:t> i održivog razvoja na otoku </a:t>
            </a:r>
            <a:r>
              <a:rPr lang="hr-HR" b="1" dirty="0" err="1" smtClean="0"/>
              <a:t>Krapnju</a:t>
            </a:r>
            <a:r>
              <a:rPr lang="hr-HR" b="1" dirty="0" smtClean="0"/>
              <a:t>, provesti akciju čišćenja na otoku </a:t>
            </a:r>
            <a:r>
              <a:rPr lang="hr-HR" b="1" dirty="0" err="1" smtClean="0"/>
              <a:t>Krapnju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endParaRPr lang="pl-PL" sz="2800" dirty="0" smtClean="0"/>
          </a:p>
          <a:p>
            <a:r>
              <a:rPr lang="pl-PL" sz="2800" dirty="0" smtClean="0"/>
              <a:t>Otok Krapanj je najmanji te najniži naseljeni otok na Jadranu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Otok Krapanj je udaljen svega 300m od kopna</a:t>
            </a:r>
          </a:p>
          <a:p>
            <a:pPr>
              <a:buNone/>
            </a:pPr>
            <a:endParaRPr lang="hr-HR" sz="2800" dirty="0" smtClean="0"/>
          </a:p>
          <a:p>
            <a:r>
              <a:rPr lang="pl-PL" sz="2800" dirty="0" smtClean="0"/>
              <a:t>Površina otoka je 0,356 km²</a:t>
            </a:r>
          </a:p>
          <a:p>
            <a:endParaRPr lang="pl-PL" sz="2800" dirty="0" smtClean="0"/>
          </a:p>
          <a:p>
            <a:r>
              <a:rPr lang="hr-HR" sz="2800" dirty="0" smtClean="0"/>
              <a:t>Stanovništvo ovog otoka tradicionalno se bavilo </a:t>
            </a:r>
            <a:r>
              <a:rPr lang="hr-HR" sz="2800" dirty="0" err="1" smtClean="0"/>
              <a:t>ronilaštvom</a:t>
            </a:r>
            <a:r>
              <a:rPr lang="hr-HR" sz="2800" dirty="0" smtClean="0"/>
              <a:t>, spužvarstvom i ribarstvom</a:t>
            </a:r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Prema </a:t>
            </a:r>
            <a:r>
              <a:rPr lang="hr-HR" sz="2800" dirty="0" smtClean="0"/>
              <a:t>popisu stanovništva iz 2021. </a:t>
            </a:r>
            <a:r>
              <a:rPr lang="hr-HR" sz="2800" dirty="0" smtClean="0"/>
              <a:t>godine otok </a:t>
            </a:r>
            <a:r>
              <a:rPr lang="hr-HR" sz="2800" dirty="0" err="1" smtClean="0"/>
              <a:t>Krapanj</a:t>
            </a:r>
            <a:r>
              <a:rPr lang="hr-HR" sz="2800" dirty="0" smtClean="0"/>
              <a:t> ima </a:t>
            </a:r>
            <a:r>
              <a:rPr lang="hr-HR" sz="2800" dirty="0" smtClean="0"/>
              <a:t>166 stanovnika.</a:t>
            </a:r>
          </a:p>
          <a:p>
            <a:endParaRPr lang="hr-HR" sz="2800" dirty="0" smtClean="0"/>
          </a:p>
          <a:p>
            <a:r>
              <a:rPr lang="hr-HR" sz="2800" dirty="0" smtClean="0"/>
              <a:t>Na otoku </a:t>
            </a:r>
            <a:r>
              <a:rPr lang="hr-HR" sz="2800" dirty="0" err="1" smtClean="0"/>
              <a:t>Krapnju</a:t>
            </a:r>
            <a:r>
              <a:rPr lang="hr-HR" sz="2800" dirty="0" smtClean="0"/>
              <a:t> se nalazi župna crkva </a:t>
            </a:r>
            <a:r>
              <a:rPr lang="hr-HR" sz="2800" dirty="0" err="1" smtClean="0"/>
              <a:t>Crkva</a:t>
            </a:r>
            <a:r>
              <a:rPr lang="hr-HR" sz="2800" dirty="0" smtClean="0"/>
              <a:t> </a:t>
            </a:r>
            <a:r>
              <a:rPr lang="hr-HR" sz="2800" dirty="0" err="1" smtClean="0"/>
              <a:t>Sv.Križa</a:t>
            </a:r>
            <a:r>
              <a:rPr lang="hr-HR" sz="2800" dirty="0" smtClean="0"/>
              <a:t> sa samostanom i muzejom. 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Najviša nadmorska visina otoka Krapnja je 1,25 m</a:t>
            </a:r>
          </a:p>
          <a:p>
            <a:pPr>
              <a:buNone/>
            </a:pPr>
            <a:r>
              <a:rPr lang="pl-PL" dirty="0" smtClean="0"/>
              <a:t>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 velike važnosti za stanovnike otoka </a:t>
            </a:r>
            <a:r>
              <a:rPr lang="hr-HR" dirty="0" err="1" smtClean="0"/>
              <a:t>Krapnja</a:t>
            </a:r>
            <a:r>
              <a:rPr lang="hr-HR" dirty="0" smtClean="0"/>
              <a:t> je dobra povezanost otoka sa kopnom. Otok </a:t>
            </a:r>
            <a:r>
              <a:rPr lang="hr-HR" dirty="0" err="1" smtClean="0"/>
              <a:t>Krapanj</a:t>
            </a:r>
            <a:r>
              <a:rPr lang="hr-HR" dirty="0" smtClean="0"/>
              <a:t> je</a:t>
            </a:r>
            <a:r>
              <a:rPr lang="pl-PL" dirty="0" smtClean="0"/>
              <a:t> s kopnom povezan svakodnevno javnom brodskom linijom  br. 501 Krapanj - Brodarica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Otok </a:t>
            </a:r>
            <a:r>
              <a:rPr lang="hr-HR" b="1" dirty="0" err="1" smtClean="0">
                <a:solidFill>
                  <a:srgbClr val="FF0000"/>
                </a:solidFill>
              </a:rPr>
              <a:t>Krapanj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Tijekom projekta saznali smo da na otoku </a:t>
            </a:r>
            <a:r>
              <a:rPr lang="hr-HR" dirty="0" err="1" smtClean="0"/>
              <a:t>Krapnju</a:t>
            </a:r>
            <a:r>
              <a:rPr lang="hr-HR" dirty="0" smtClean="0"/>
              <a:t> djeluje:</a:t>
            </a:r>
          </a:p>
          <a:p>
            <a:r>
              <a:rPr lang="hr-HR" dirty="0" smtClean="0"/>
              <a:t>Mjesni odbor </a:t>
            </a:r>
            <a:r>
              <a:rPr lang="hr-HR" dirty="0" err="1" smtClean="0"/>
              <a:t>Krapanj</a:t>
            </a:r>
            <a:r>
              <a:rPr lang="hr-HR" dirty="0" smtClean="0"/>
              <a:t>,</a:t>
            </a:r>
          </a:p>
          <a:p>
            <a:r>
              <a:rPr lang="hr-HR" dirty="0" smtClean="0"/>
              <a:t>1 Hotel</a:t>
            </a:r>
          </a:p>
          <a:p>
            <a:r>
              <a:rPr lang="hr-HR" dirty="0" smtClean="0"/>
              <a:t>3 muzeja</a:t>
            </a:r>
          </a:p>
          <a:p>
            <a:r>
              <a:rPr lang="hr-HR" dirty="0" smtClean="0"/>
              <a:t>1 dućan</a:t>
            </a:r>
          </a:p>
          <a:p>
            <a:r>
              <a:rPr lang="hr-HR" dirty="0" smtClean="0"/>
              <a:t>Nekoliko kafića, restorana i konoba tijekom turističke sezone</a:t>
            </a:r>
          </a:p>
          <a:p>
            <a:r>
              <a:rPr lang="hr-HR" dirty="0" smtClean="0"/>
              <a:t>Muzej uljara</a:t>
            </a:r>
          </a:p>
          <a:p>
            <a:r>
              <a:rPr lang="hr-HR" dirty="0" smtClean="0"/>
              <a:t>Škola od 1. do 4. razreda (PŠ </a:t>
            </a:r>
            <a:r>
              <a:rPr lang="hr-HR" dirty="0" err="1" smtClean="0"/>
              <a:t>Krapanj</a:t>
            </a:r>
            <a:r>
              <a:rPr lang="hr-HR" dirty="0" smtClean="0"/>
              <a:t>) kao područna škola/odjel Osnovne škole Brodarica</a:t>
            </a:r>
          </a:p>
          <a:p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Također saznali smo da se na otoku </a:t>
            </a:r>
            <a:r>
              <a:rPr lang="hr-HR" dirty="0" err="1" smtClean="0"/>
              <a:t>Krapnju</a:t>
            </a:r>
            <a:r>
              <a:rPr lang="hr-HR" dirty="0" smtClean="0"/>
              <a:t> održava </a:t>
            </a:r>
            <a:r>
              <a:rPr lang="hr-HR" dirty="0" err="1" smtClean="0"/>
              <a:t>tadicionalna</a:t>
            </a:r>
            <a:r>
              <a:rPr lang="hr-HR" dirty="0" smtClean="0"/>
              <a:t> regata u ženskom veslanju  </a:t>
            </a:r>
            <a:r>
              <a:rPr lang="pl-PL" dirty="0" smtClean="0"/>
              <a:t>''U susret Gospi od Anđela'‘</a:t>
            </a:r>
          </a:p>
          <a:p>
            <a:r>
              <a:rPr lang="hr-HR" dirty="0" smtClean="0"/>
              <a:t>te </a:t>
            </a:r>
            <a:endParaRPr lang="vi-VN" dirty="0" smtClean="0"/>
          </a:p>
          <a:p>
            <a:r>
              <a:rPr lang="vi-VN" dirty="0" smtClean="0"/>
              <a:t>Krapanjska regata </a:t>
            </a:r>
            <a:r>
              <a:rPr lang="hr-HR" dirty="0" smtClean="0"/>
              <a:t>“L</a:t>
            </a:r>
            <a:r>
              <a:rPr lang="vi-VN" dirty="0" smtClean="0"/>
              <a:t>atinsko idro</a:t>
            </a:r>
            <a:r>
              <a:rPr lang="hr-HR" dirty="0" smtClean="0"/>
              <a:t>”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389120"/>
          </a:xfrm>
        </p:spPr>
        <p:txBody>
          <a:bodyPr/>
          <a:lstStyle/>
          <a:p>
            <a:r>
              <a:rPr lang="hr-HR" dirty="0" smtClean="0"/>
              <a:t>Predsjednik mjesnog odbora otoka </a:t>
            </a:r>
            <a:r>
              <a:rPr lang="hr-HR" dirty="0" err="1" smtClean="0"/>
              <a:t>Krapanj</a:t>
            </a:r>
            <a:r>
              <a:rPr lang="hr-HR" dirty="0" smtClean="0"/>
              <a:t> gospodin Dalibor </a:t>
            </a:r>
            <a:r>
              <a:rPr lang="hr-HR" dirty="0" err="1" smtClean="0"/>
              <a:t>Garma</a:t>
            </a:r>
            <a:r>
              <a:rPr lang="hr-HR" dirty="0" smtClean="0"/>
              <a:t> tijekom naše posjete otoku </a:t>
            </a:r>
            <a:r>
              <a:rPr lang="hr-HR" dirty="0" err="1" smtClean="0"/>
              <a:t>Krapnju</a:t>
            </a:r>
            <a:r>
              <a:rPr lang="hr-HR" dirty="0" smtClean="0"/>
              <a:t> je informirao učenike i nastavnike o otoku </a:t>
            </a:r>
            <a:r>
              <a:rPr lang="hr-HR" dirty="0" err="1" smtClean="0"/>
              <a:t>Krapnju</a:t>
            </a:r>
            <a:r>
              <a:rPr lang="hr-HR" dirty="0" smtClean="0"/>
              <a:t>. Do informacija smo dolazili i od mještana otoka </a:t>
            </a:r>
            <a:r>
              <a:rPr lang="hr-HR" dirty="0" err="1" smtClean="0"/>
              <a:t>Krapnja</a:t>
            </a:r>
            <a:r>
              <a:rPr lang="hr-HR" dirty="0" smtClean="0"/>
              <a:t> prilikom neformalnih razgovora.</a:t>
            </a:r>
          </a:p>
          <a:p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Projektne aktivnosti: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Slika 4" descr="mjesni od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12976"/>
            <a:ext cx="709519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Posjet muzeju i </a:t>
            </a:r>
            <a:r>
              <a:rPr lang="hr-HR" dirty="0" err="1" smtClean="0">
                <a:solidFill>
                  <a:srgbClr val="FF0000"/>
                </a:solidFill>
              </a:rPr>
              <a:t>suvenirnici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Spuga</a:t>
            </a:r>
            <a:r>
              <a:rPr lang="hr-HR" dirty="0" smtClean="0">
                <a:solidFill>
                  <a:srgbClr val="FF0000"/>
                </a:solidFill>
              </a:rPr>
              <a:t> 2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6" name="Rezervirano mjesto sadržaja 5" descr="spug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15717" y="8621"/>
            <a:ext cx="5256582" cy="80648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 smtClean="0"/>
              <a:t>ŠOTOTAJER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Posjet muzeju i </a:t>
            </a:r>
            <a:r>
              <a:rPr lang="hr-HR" dirty="0" err="1" smtClean="0">
                <a:solidFill>
                  <a:srgbClr val="FF0000"/>
                </a:solidFill>
              </a:rPr>
              <a:t>suvenirnici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Spuga</a:t>
            </a:r>
            <a:r>
              <a:rPr lang="hr-HR" dirty="0" smtClean="0">
                <a:solidFill>
                  <a:srgbClr val="FF0000"/>
                </a:solidFill>
              </a:rPr>
              <a:t> 2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96752"/>
            <a:ext cx="5001741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1125</TotalTime>
  <Words>411</Words>
  <Application>Microsoft Office PowerPoint</Application>
  <PresentationFormat>Prikaz na zaslonu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Gomilanje</vt:lpstr>
      <vt:lpstr>    Prometno – tehnička škola Šibenik Naziv projekta: Održivi razvoj i revitalizacija otoka Šibensko – kninske županije (Otok Krapanj) Trajanje projekta: 18.09.2023. – 15.03.2024. </vt:lpstr>
      <vt:lpstr>Slajd 2</vt:lpstr>
      <vt:lpstr>Slajd 3</vt:lpstr>
      <vt:lpstr>Otok Krapanj</vt:lpstr>
      <vt:lpstr>Slajd 5</vt:lpstr>
      <vt:lpstr>Slajd 6</vt:lpstr>
      <vt:lpstr>Projektne aktivnosti:</vt:lpstr>
      <vt:lpstr>Posjet muzeju i suvenirnici Spuga 2</vt:lpstr>
      <vt:lpstr>Posjet muzeju i suvenirnici Spuga 2</vt:lpstr>
      <vt:lpstr>Posjet muzeju hotela Spongiola</vt:lpstr>
      <vt:lpstr>Odlazak učenika i nastavnika na otok Krapanj 18.10.2023. i sudjelovanje u akciji čišćenja plaža otoka Krapnja</vt:lpstr>
      <vt:lpstr>Slajd 12</vt:lpstr>
      <vt:lpstr>Slajd 13</vt:lpstr>
      <vt:lpstr>Slajd 14</vt:lpstr>
      <vt:lpstr>Plakat projekta</vt:lpstr>
      <vt:lpstr>Otok KRAPANJ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Naziv projekta: Održivi razvoj i revitalizacija otoka Šibensko – kninske županije (Otok Prvić)</dc:title>
  <dc:creator>Korisnik</dc:creator>
  <cp:lastModifiedBy>Windows korisnik</cp:lastModifiedBy>
  <cp:revision>66</cp:revision>
  <dcterms:created xsi:type="dcterms:W3CDTF">2021-03-07T08:33:59Z</dcterms:created>
  <dcterms:modified xsi:type="dcterms:W3CDTF">2024-03-15T18:25:29Z</dcterms:modified>
</cp:coreProperties>
</file>